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4" r:id="rId7"/>
    <p:sldId id="265" r:id="rId8"/>
    <p:sldId id="262" r:id="rId9"/>
    <p:sldId id="263" r:id="rId10"/>
  </p:sldIdLst>
  <p:sldSz cx="6858000" cy="9144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242" autoAdjust="0"/>
  </p:normalViewPr>
  <p:slideViewPr>
    <p:cSldViewPr snapToGrid="0">
      <p:cViewPr>
        <p:scale>
          <a:sx n="100" d="100"/>
          <a:sy n="100" d="100"/>
        </p:scale>
        <p:origin x="184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5E6BF6E-0FFA-4941-8521-738BDB4134DD}" type="datetimeFigureOut">
              <a:rPr kumimoji="1" lang="ja-JP" altLang="en-US" smtClean="0"/>
              <a:t>2023/1/13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E76425-235E-45AE-B499-CDFDECCCB3DC}" type="slidenum">
              <a:rPr kumimoji="1" lang="ja-JP" altLang="en-US" smtClean="0"/>
              <a:t>‹#›</a:t>
            </a:fld>
            <a:endParaRPr kumimoji="1" lang="ja-JP" altLang="en-US"/>
          </a:p>
        </p:txBody>
      </p:sp>
    </p:spTree>
    <p:extLst>
      <p:ext uri="{BB962C8B-B14F-4D97-AF65-F5344CB8AC3E}">
        <p14:creationId xmlns:p14="http://schemas.microsoft.com/office/powerpoint/2010/main" val="101793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5E6BF6E-0FFA-4941-8521-738BDB4134DD}" type="datetimeFigureOut">
              <a:rPr kumimoji="1" lang="ja-JP" altLang="en-US" smtClean="0"/>
              <a:t>2023/1/13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E76425-235E-45AE-B499-CDFDECCCB3DC}" type="slidenum">
              <a:rPr kumimoji="1" lang="ja-JP" altLang="en-US" smtClean="0"/>
              <a:t>‹#›</a:t>
            </a:fld>
            <a:endParaRPr kumimoji="1" lang="ja-JP" altLang="en-US"/>
          </a:p>
        </p:txBody>
      </p:sp>
    </p:spTree>
    <p:extLst>
      <p:ext uri="{BB962C8B-B14F-4D97-AF65-F5344CB8AC3E}">
        <p14:creationId xmlns:p14="http://schemas.microsoft.com/office/powerpoint/2010/main" val="1541176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5E6BF6E-0FFA-4941-8521-738BDB4134DD}" type="datetimeFigureOut">
              <a:rPr kumimoji="1" lang="ja-JP" altLang="en-US" smtClean="0"/>
              <a:t>2023/1/13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E76425-235E-45AE-B499-CDFDECCCB3DC}" type="slidenum">
              <a:rPr kumimoji="1" lang="ja-JP" altLang="en-US" smtClean="0"/>
              <a:t>‹#›</a:t>
            </a:fld>
            <a:endParaRPr kumimoji="1" lang="ja-JP" altLang="en-US"/>
          </a:p>
        </p:txBody>
      </p:sp>
    </p:spTree>
    <p:extLst>
      <p:ext uri="{BB962C8B-B14F-4D97-AF65-F5344CB8AC3E}">
        <p14:creationId xmlns:p14="http://schemas.microsoft.com/office/powerpoint/2010/main" val="1840357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5E6BF6E-0FFA-4941-8521-738BDB4134DD}" type="datetimeFigureOut">
              <a:rPr kumimoji="1" lang="ja-JP" altLang="en-US" smtClean="0"/>
              <a:t>2023/1/13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E76425-235E-45AE-B499-CDFDECCCB3DC}" type="slidenum">
              <a:rPr kumimoji="1" lang="ja-JP" altLang="en-US" smtClean="0"/>
              <a:t>‹#›</a:t>
            </a:fld>
            <a:endParaRPr kumimoji="1" lang="ja-JP" altLang="en-US"/>
          </a:p>
        </p:txBody>
      </p:sp>
    </p:spTree>
    <p:extLst>
      <p:ext uri="{BB962C8B-B14F-4D97-AF65-F5344CB8AC3E}">
        <p14:creationId xmlns:p14="http://schemas.microsoft.com/office/powerpoint/2010/main" val="403752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5E6BF6E-0FFA-4941-8521-738BDB4134DD}" type="datetimeFigureOut">
              <a:rPr kumimoji="1" lang="ja-JP" altLang="en-US" smtClean="0"/>
              <a:t>2023/1/13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FE76425-235E-45AE-B499-CDFDECCCB3DC}" type="slidenum">
              <a:rPr kumimoji="1" lang="ja-JP" altLang="en-US" smtClean="0"/>
              <a:t>‹#›</a:t>
            </a:fld>
            <a:endParaRPr kumimoji="1" lang="ja-JP" altLang="en-US"/>
          </a:p>
        </p:txBody>
      </p:sp>
    </p:spTree>
    <p:extLst>
      <p:ext uri="{BB962C8B-B14F-4D97-AF65-F5344CB8AC3E}">
        <p14:creationId xmlns:p14="http://schemas.microsoft.com/office/powerpoint/2010/main" val="2304436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5E6BF6E-0FFA-4941-8521-738BDB4134DD}" type="datetimeFigureOut">
              <a:rPr kumimoji="1" lang="ja-JP" altLang="en-US" smtClean="0"/>
              <a:t>2023/1/13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E76425-235E-45AE-B499-CDFDECCCB3DC}" type="slidenum">
              <a:rPr kumimoji="1" lang="ja-JP" altLang="en-US" smtClean="0"/>
              <a:t>‹#›</a:t>
            </a:fld>
            <a:endParaRPr kumimoji="1" lang="ja-JP" altLang="en-US"/>
          </a:p>
        </p:txBody>
      </p:sp>
    </p:spTree>
    <p:extLst>
      <p:ext uri="{BB962C8B-B14F-4D97-AF65-F5344CB8AC3E}">
        <p14:creationId xmlns:p14="http://schemas.microsoft.com/office/powerpoint/2010/main" val="935464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340100"/>
            <a:ext cx="2901255"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340100"/>
            <a:ext cx="2915543" cy="4912784"/>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5E6BF6E-0FFA-4941-8521-738BDB4134DD}" type="datetimeFigureOut">
              <a:rPr kumimoji="1" lang="ja-JP" altLang="en-US" smtClean="0"/>
              <a:t>2023/1/13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FE76425-235E-45AE-B499-CDFDECCCB3DC}" type="slidenum">
              <a:rPr kumimoji="1" lang="ja-JP" altLang="en-US" smtClean="0"/>
              <a:t>‹#›</a:t>
            </a:fld>
            <a:endParaRPr kumimoji="1" lang="ja-JP" altLang="en-US"/>
          </a:p>
        </p:txBody>
      </p:sp>
    </p:spTree>
    <p:extLst>
      <p:ext uri="{BB962C8B-B14F-4D97-AF65-F5344CB8AC3E}">
        <p14:creationId xmlns:p14="http://schemas.microsoft.com/office/powerpoint/2010/main" val="2353358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5E6BF6E-0FFA-4941-8521-738BDB4134DD}" type="datetimeFigureOut">
              <a:rPr kumimoji="1" lang="ja-JP" altLang="en-US" smtClean="0"/>
              <a:t>2023/1/13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FE76425-235E-45AE-B499-CDFDECCCB3DC}" type="slidenum">
              <a:rPr kumimoji="1" lang="ja-JP" altLang="en-US" smtClean="0"/>
              <a:t>‹#›</a:t>
            </a:fld>
            <a:endParaRPr kumimoji="1" lang="ja-JP" altLang="en-US"/>
          </a:p>
        </p:txBody>
      </p:sp>
    </p:spTree>
    <p:extLst>
      <p:ext uri="{BB962C8B-B14F-4D97-AF65-F5344CB8AC3E}">
        <p14:creationId xmlns:p14="http://schemas.microsoft.com/office/powerpoint/2010/main" val="1575705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6BF6E-0FFA-4941-8521-738BDB4134DD}" type="datetimeFigureOut">
              <a:rPr kumimoji="1" lang="ja-JP" altLang="en-US" smtClean="0"/>
              <a:t>2023/1/13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FE76425-235E-45AE-B499-CDFDECCCB3DC}" type="slidenum">
              <a:rPr kumimoji="1" lang="ja-JP" altLang="en-US" smtClean="0"/>
              <a:t>‹#›</a:t>
            </a:fld>
            <a:endParaRPr kumimoji="1" lang="ja-JP" altLang="en-US"/>
          </a:p>
        </p:txBody>
      </p:sp>
    </p:spTree>
    <p:extLst>
      <p:ext uri="{BB962C8B-B14F-4D97-AF65-F5344CB8AC3E}">
        <p14:creationId xmlns:p14="http://schemas.microsoft.com/office/powerpoint/2010/main" val="205031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5E6BF6E-0FFA-4941-8521-738BDB4134DD}" type="datetimeFigureOut">
              <a:rPr kumimoji="1" lang="ja-JP" altLang="en-US" smtClean="0"/>
              <a:t>2023/1/13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E76425-235E-45AE-B499-CDFDECCCB3DC}" type="slidenum">
              <a:rPr kumimoji="1" lang="ja-JP" altLang="en-US" smtClean="0"/>
              <a:t>‹#›</a:t>
            </a:fld>
            <a:endParaRPr kumimoji="1" lang="ja-JP" altLang="en-US"/>
          </a:p>
        </p:txBody>
      </p:sp>
    </p:spTree>
    <p:extLst>
      <p:ext uri="{BB962C8B-B14F-4D97-AF65-F5344CB8AC3E}">
        <p14:creationId xmlns:p14="http://schemas.microsoft.com/office/powerpoint/2010/main" val="2757173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5E6BF6E-0FFA-4941-8521-738BDB4134DD}" type="datetimeFigureOut">
              <a:rPr kumimoji="1" lang="ja-JP" altLang="en-US" smtClean="0"/>
              <a:t>2023/1/13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FE76425-235E-45AE-B499-CDFDECCCB3DC}" type="slidenum">
              <a:rPr kumimoji="1" lang="ja-JP" altLang="en-US" smtClean="0"/>
              <a:t>‹#›</a:t>
            </a:fld>
            <a:endParaRPr kumimoji="1" lang="ja-JP" altLang="en-US"/>
          </a:p>
        </p:txBody>
      </p:sp>
    </p:spTree>
    <p:extLst>
      <p:ext uri="{BB962C8B-B14F-4D97-AF65-F5344CB8AC3E}">
        <p14:creationId xmlns:p14="http://schemas.microsoft.com/office/powerpoint/2010/main" val="241586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05E6BF6E-0FFA-4941-8521-738BDB4134DD}" type="datetimeFigureOut">
              <a:rPr kumimoji="1" lang="ja-JP" altLang="en-US" smtClean="0"/>
              <a:t>2023/1/13</a:t>
            </a:fld>
            <a:endParaRPr kumimoji="1" lang="ja-JP" alt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1FE76425-235E-45AE-B499-CDFDECCCB3DC}" type="slidenum">
              <a:rPr kumimoji="1" lang="ja-JP" altLang="en-US" smtClean="0"/>
              <a:t>‹#›</a:t>
            </a:fld>
            <a:endParaRPr kumimoji="1" lang="ja-JP" altLang="en-US"/>
          </a:p>
        </p:txBody>
      </p:sp>
    </p:spTree>
    <p:extLst>
      <p:ext uri="{BB962C8B-B14F-4D97-AF65-F5344CB8AC3E}">
        <p14:creationId xmlns:p14="http://schemas.microsoft.com/office/powerpoint/2010/main" val="1138176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hyperlink" Target="http://www.intermax.co.jp/" TargetMode="External"/><Relationship Id="rId13" Type="http://schemas.openxmlformats.org/officeDocument/2006/relationships/image" Target="../media/image38.png"/><Relationship Id="rId18" Type="http://schemas.openxmlformats.org/officeDocument/2006/relationships/hyperlink" Target="https://universal-field.com/" TargetMode="External"/><Relationship Id="rId26" Type="http://schemas.openxmlformats.org/officeDocument/2006/relationships/image" Target="../media/image45.png"/><Relationship Id="rId3" Type="http://schemas.openxmlformats.org/officeDocument/2006/relationships/image" Target="../media/image3.png"/><Relationship Id="rId21" Type="http://schemas.openxmlformats.org/officeDocument/2006/relationships/image" Target="../media/image42.png"/><Relationship Id="rId7" Type="http://schemas.openxmlformats.org/officeDocument/2006/relationships/image" Target="../media/image35.png"/><Relationship Id="rId12" Type="http://schemas.openxmlformats.org/officeDocument/2006/relationships/hyperlink" Target="https://www.rxl.jp/" TargetMode="External"/><Relationship Id="rId17" Type="http://schemas.openxmlformats.org/officeDocument/2006/relationships/image" Target="../media/image40.png"/><Relationship Id="rId25" Type="http://schemas.openxmlformats.org/officeDocument/2006/relationships/hyperlink" Target="https://saikyohome.jp/" TargetMode="External"/><Relationship Id="rId2" Type="http://schemas.openxmlformats.org/officeDocument/2006/relationships/image" Target="../media/image33.png"/><Relationship Id="rId16" Type="http://schemas.openxmlformats.org/officeDocument/2006/relationships/hyperlink" Target="http://www.magma-athlete.com/product" TargetMode="External"/><Relationship Id="rId20" Type="http://schemas.openxmlformats.org/officeDocument/2006/relationships/hyperlink" Target="https://comnet-biz.co.jp/egrow/" TargetMode="External"/><Relationship Id="rId1" Type="http://schemas.openxmlformats.org/officeDocument/2006/relationships/slideLayout" Target="../slideLayouts/slideLayout2.xml"/><Relationship Id="rId6" Type="http://schemas.openxmlformats.org/officeDocument/2006/relationships/hyperlink" Target="http://yamazaki-seikei.com/" TargetMode="External"/><Relationship Id="rId11" Type="http://schemas.openxmlformats.org/officeDocument/2006/relationships/image" Target="../media/image37.png"/><Relationship Id="rId24" Type="http://schemas.openxmlformats.org/officeDocument/2006/relationships/image" Target="../media/image44.jpeg"/><Relationship Id="rId5" Type="http://schemas.openxmlformats.org/officeDocument/2006/relationships/image" Target="../media/image34.png"/><Relationship Id="rId15" Type="http://schemas.openxmlformats.org/officeDocument/2006/relationships/image" Target="../media/image39.png"/><Relationship Id="rId23" Type="http://schemas.openxmlformats.org/officeDocument/2006/relationships/image" Target="../media/image43.jpeg"/><Relationship Id="rId10" Type="http://schemas.openxmlformats.org/officeDocument/2006/relationships/hyperlink" Target="https://www.wave-one.jp/" TargetMode="External"/><Relationship Id="rId19" Type="http://schemas.openxmlformats.org/officeDocument/2006/relationships/image" Target="../media/image41.png"/><Relationship Id="rId4" Type="http://schemas.openxmlformats.org/officeDocument/2006/relationships/hyperlink" Target="http://tokito-clinic.com/" TargetMode="External"/><Relationship Id="rId9" Type="http://schemas.openxmlformats.org/officeDocument/2006/relationships/image" Target="../media/image36.jpeg"/><Relationship Id="rId14" Type="http://schemas.openxmlformats.org/officeDocument/2006/relationships/hyperlink" Target="https://esseyepro.jp/" TargetMode="External"/><Relationship Id="rId22" Type="http://schemas.openxmlformats.org/officeDocument/2006/relationships/hyperlink" Target="http://north.co.j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1人、自転車、アウトドアの画像のようです">
            <a:extLst>
              <a:ext uri="{FF2B5EF4-FFF2-40B4-BE49-F238E27FC236}">
                <a16:creationId xmlns:a16="http://schemas.microsoft.com/office/drawing/2014/main" id="{1EE5B6A9-3ACC-D70E-40D4-E22E665ACA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87" r="12024"/>
          <a:stretch/>
        </p:blipFill>
        <p:spPr bwMode="auto">
          <a:xfrm>
            <a:off x="335374" y="695325"/>
            <a:ext cx="6296547" cy="630231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1030">
            <a:extLst>
              <a:ext uri="{FF2B5EF4-FFF2-40B4-BE49-F238E27FC236}">
                <a16:creationId xmlns:a16="http://schemas.microsoft.com/office/drawing/2014/main" id="{DEF28D5B-2926-4FE4-BF22-EA37C737E8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3275629"/>
            <a:ext cx="6858000" cy="5868371"/>
          </a:xfrm>
          <a:prstGeom prst="rect">
            <a:avLst/>
          </a:prstGeom>
        </p:spPr>
      </p:pic>
      <p:sp>
        <p:nvSpPr>
          <p:cNvPr id="2" name="タイトル 1">
            <a:extLst>
              <a:ext uri="{FF2B5EF4-FFF2-40B4-BE49-F238E27FC236}">
                <a16:creationId xmlns:a16="http://schemas.microsoft.com/office/drawing/2014/main" id="{B286597E-08E7-35CA-61A9-1094421DB1E0}"/>
              </a:ext>
            </a:extLst>
          </p:cNvPr>
          <p:cNvSpPr>
            <a:spLocks noGrp="1"/>
          </p:cNvSpPr>
          <p:nvPr>
            <p:ph type="ctrTitle"/>
          </p:nvPr>
        </p:nvSpPr>
        <p:spPr>
          <a:xfrm>
            <a:off x="12714" y="47437"/>
            <a:ext cx="2578086" cy="1781363"/>
          </a:xfrm>
        </p:spPr>
        <p:txBody>
          <a:bodyPr anchor="t">
            <a:noAutofit/>
          </a:bodyPr>
          <a:lstStyle/>
          <a:p>
            <a:pPr algn="l"/>
            <a:r>
              <a:rPr kumimoji="1" lang="ja-JP" altLang="en-US" sz="1200" dirty="0">
                <a:solidFill>
                  <a:schemeClr val="accent1">
                    <a:lumMod val="75000"/>
                  </a:schemeClr>
                </a:solidFill>
              </a:rPr>
              <a:t>サイタマサイクルプロジェクト</a:t>
            </a:r>
            <a:br>
              <a:rPr kumimoji="1" lang="en-US" altLang="ja-JP" sz="1400" dirty="0">
                <a:solidFill>
                  <a:schemeClr val="accent1">
                    <a:lumMod val="75000"/>
                  </a:schemeClr>
                </a:solidFill>
              </a:rPr>
            </a:br>
            <a:r>
              <a:rPr kumimoji="1" lang="en-US" altLang="ja-JP" sz="3200" b="1" dirty="0">
                <a:solidFill>
                  <a:schemeClr val="accent5">
                    <a:lumMod val="50000"/>
                  </a:schemeClr>
                </a:solidFill>
              </a:rPr>
              <a:t>S</a:t>
            </a:r>
            <a:r>
              <a:rPr lang="en-US" altLang="ja-JP" sz="3200" b="1" dirty="0">
                <a:solidFill>
                  <a:schemeClr val="accent5">
                    <a:lumMod val="50000"/>
                  </a:schemeClr>
                </a:solidFill>
              </a:rPr>
              <a:t>aitama</a:t>
            </a:r>
            <a:br>
              <a:rPr lang="en-US" altLang="ja-JP" sz="3200" b="1" dirty="0">
                <a:solidFill>
                  <a:schemeClr val="accent5">
                    <a:lumMod val="50000"/>
                  </a:schemeClr>
                </a:solidFill>
              </a:rPr>
            </a:br>
            <a:r>
              <a:rPr lang="en-US" altLang="ja-JP" sz="3200" b="1" dirty="0">
                <a:solidFill>
                  <a:schemeClr val="accent5">
                    <a:lumMod val="50000"/>
                  </a:schemeClr>
                </a:solidFill>
              </a:rPr>
              <a:t>cycle project</a:t>
            </a:r>
            <a:br>
              <a:rPr lang="en-US" altLang="ja-JP" sz="3200" dirty="0">
                <a:solidFill>
                  <a:schemeClr val="accent5">
                    <a:lumMod val="50000"/>
                  </a:schemeClr>
                </a:solidFill>
              </a:rPr>
            </a:br>
            <a:r>
              <a:rPr lang="en-US" altLang="ja-JP" sz="3200" dirty="0">
                <a:solidFill>
                  <a:schemeClr val="accent5">
                    <a:lumMod val="50000"/>
                  </a:schemeClr>
                </a:solidFill>
              </a:rPr>
              <a:t>2022</a:t>
            </a:r>
            <a:br>
              <a:rPr lang="en-US" altLang="ja-JP" sz="3200" dirty="0">
                <a:solidFill>
                  <a:schemeClr val="accent5">
                    <a:lumMod val="50000"/>
                  </a:schemeClr>
                </a:solidFill>
              </a:rPr>
            </a:br>
            <a:r>
              <a:rPr lang="ja-JP" altLang="en-US" sz="3200" b="1" dirty="0">
                <a:solidFill>
                  <a:schemeClr val="accent5">
                    <a:lumMod val="50000"/>
                  </a:schemeClr>
                </a:solidFill>
              </a:rPr>
              <a:t>活動報告</a:t>
            </a:r>
            <a:endParaRPr kumimoji="1" lang="ja-JP" altLang="en-US" sz="1400" b="1" dirty="0">
              <a:solidFill>
                <a:schemeClr val="accent5">
                  <a:lumMod val="50000"/>
                </a:schemeClr>
              </a:solidFill>
            </a:endParaRPr>
          </a:p>
        </p:txBody>
      </p:sp>
      <p:sp>
        <p:nvSpPr>
          <p:cNvPr id="3" name="字幕 2">
            <a:extLst>
              <a:ext uri="{FF2B5EF4-FFF2-40B4-BE49-F238E27FC236}">
                <a16:creationId xmlns:a16="http://schemas.microsoft.com/office/drawing/2014/main" id="{D606B054-9C5D-6877-213D-9ECDCB69A608}"/>
              </a:ext>
            </a:extLst>
          </p:cNvPr>
          <p:cNvSpPr>
            <a:spLocks noGrp="1"/>
          </p:cNvSpPr>
          <p:nvPr>
            <p:ph type="subTitle" idx="1"/>
          </p:nvPr>
        </p:nvSpPr>
        <p:spPr>
          <a:xfrm>
            <a:off x="963412" y="7438768"/>
            <a:ext cx="5312266" cy="505264"/>
          </a:xfrm>
        </p:spPr>
        <p:txBody>
          <a:bodyPr anchor="b">
            <a:normAutofit/>
          </a:bodyPr>
          <a:lstStyle/>
          <a:p>
            <a:r>
              <a:rPr lang="ja-JP" altLang="en-US" dirty="0">
                <a:solidFill>
                  <a:schemeClr val="accent5">
                    <a:lumMod val="50000"/>
                  </a:schemeClr>
                </a:solidFill>
              </a:rPr>
              <a:t>サイタマに根差したロードレースチーム</a:t>
            </a:r>
            <a:endParaRPr lang="en-US" altLang="ja-JP" dirty="0">
              <a:solidFill>
                <a:schemeClr val="accent5">
                  <a:lumMod val="50000"/>
                </a:schemeClr>
              </a:solidFill>
            </a:endParaRPr>
          </a:p>
        </p:txBody>
      </p:sp>
      <p:pic>
        <p:nvPicPr>
          <p:cNvPr id="5" name="図 4" descr="ロゴ&#10;&#10;自動的に生成された説明">
            <a:extLst>
              <a:ext uri="{FF2B5EF4-FFF2-40B4-BE49-F238E27FC236}">
                <a16:creationId xmlns:a16="http://schemas.microsoft.com/office/drawing/2014/main" id="{1F2363F9-F701-7D92-CBE8-B4927F602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285" y="7915981"/>
            <a:ext cx="2335427" cy="1056972"/>
          </a:xfrm>
          <a:prstGeom prst="rect">
            <a:avLst/>
          </a:prstGeom>
        </p:spPr>
      </p:pic>
    </p:spTree>
    <p:extLst>
      <p:ext uri="{BB962C8B-B14F-4D97-AF65-F5344CB8AC3E}">
        <p14:creationId xmlns:p14="http://schemas.microsoft.com/office/powerpoint/2010/main" val="1339738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Rectangle 1039">
            <a:extLst>
              <a:ext uri="{FF2B5EF4-FFF2-40B4-BE49-F238E27FC236}">
                <a16:creationId xmlns:a16="http://schemas.microsoft.com/office/drawing/2014/main" id="{6FBDFA86-51D3-4729-B154-796918372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4508523"/>
          </a:xfrm>
          <a:prstGeom prst="rect">
            <a:avLst/>
          </a:prstGeom>
          <a:solidFill>
            <a:srgbClr val="654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タイトル 1">
            <a:extLst>
              <a:ext uri="{FF2B5EF4-FFF2-40B4-BE49-F238E27FC236}">
                <a16:creationId xmlns:a16="http://schemas.microsoft.com/office/drawing/2014/main" id="{6022A5D0-5956-DA1E-B692-C51F5215F0B1}"/>
              </a:ext>
            </a:extLst>
          </p:cNvPr>
          <p:cNvSpPr>
            <a:spLocks noGrp="1"/>
          </p:cNvSpPr>
          <p:nvPr>
            <p:ph type="title"/>
          </p:nvPr>
        </p:nvSpPr>
        <p:spPr>
          <a:xfrm>
            <a:off x="576072" y="303861"/>
            <a:ext cx="5705851" cy="985863"/>
          </a:xfrm>
        </p:spPr>
        <p:txBody>
          <a:bodyPr>
            <a:normAutofit/>
          </a:bodyPr>
          <a:lstStyle/>
          <a:p>
            <a:r>
              <a:rPr kumimoji="1" lang="ja-JP" altLang="en-US" sz="2000" dirty="0">
                <a:solidFill>
                  <a:srgbClr val="FFFFFF"/>
                </a:solidFill>
              </a:rPr>
              <a:t>ごあいさつ</a:t>
            </a:r>
            <a:br>
              <a:rPr kumimoji="1" lang="en-US" altLang="ja-JP" sz="2000" dirty="0">
                <a:solidFill>
                  <a:srgbClr val="FFFFFF"/>
                </a:solidFill>
              </a:rPr>
            </a:br>
            <a:r>
              <a:rPr kumimoji="1" lang="ja-JP" altLang="en-US" sz="900" dirty="0">
                <a:solidFill>
                  <a:srgbClr val="FFFFFF"/>
                </a:solidFill>
              </a:rPr>
              <a:t>　</a:t>
            </a:r>
            <a:br>
              <a:rPr kumimoji="1" lang="en-US" altLang="ja-JP" sz="2000" dirty="0">
                <a:solidFill>
                  <a:srgbClr val="FFFFFF"/>
                </a:solidFill>
              </a:rPr>
            </a:br>
            <a:r>
              <a:rPr kumimoji="1" lang="ja-JP" altLang="en-US" sz="1200" dirty="0">
                <a:solidFill>
                  <a:srgbClr val="FFFFFF"/>
                </a:solidFill>
              </a:rPr>
              <a:t>「まずは地域貢献」の志</a:t>
            </a:r>
          </a:p>
        </p:txBody>
      </p:sp>
      <p:cxnSp>
        <p:nvCxnSpPr>
          <p:cNvPr id="1042" name="Straight Connector 1041">
            <a:extLst>
              <a:ext uri="{FF2B5EF4-FFF2-40B4-BE49-F238E27FC236}">
                <a16:creationId xmlns:a16="http://schemas.microsoft.com/office/drawing/2014/main" id="{0F1CE7C6-BE91-42A7-9214-F33FD918C3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8625" y="473497"/>
            <a:ext cx="0" cy="556691"/>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a:extLst>
              <a:ext uri="{FF2B5EF4-FFF2-40B4-BE49-F238E27FC236}">
                <a16:creationId xmlns:a16="http://schemas.microsoft.com/office/drawing/2014/main" id="{26B50DE6-0803-0B6C-DC41-9F937417EB32}"/>
              </a:ext>
            </a:extLst>
          </p:cNvPr>
          <p:cNvSpPr>
            <a:spLocks noGrp="1"/>
          </p:cNvSpPr>
          <p:nvPr>
            <p:ph idx="1"/>
          </p:nvPr>
        </p:nvSpPr>
        <p:spPr>
          <a:xfrm>
            <a:off x="464245" y="1180940"/>
            <a:ext cx="5929503" cy="2978322"/>
          </a:xfrm>
        </p:spPr>
        <p:txBody>
          <a:bodyPr>
            <a:noAutofit/>
          </a:bodyPr>
          <a:lstStyle/>
          <a:p>
            <a:pPr marL="0" indent="0">
              <a:buNone/>
            </a:pPr>
            <a:r>
              <a:rPr kumimoji="1" lang="ja-JP" altLang="en-US" sz="1000" dirty="0">
                <a:solidFill>
                  <a:srgbClr val="FFFFFF"/>
                </a:solidFill>
              </a:rPr>
              <a:t>皆様におかれましては、時下ますますご清栄のこととお喜び申し上げます。</a:t>
            </a:r>
            <a:endParaRPr kumimoji="1" lang="en-US" altLang="ja-JP" sz="1000" dirty="0">
              <a:solidFill>
                <a:srgbClr val="FFFFFF"/>
              </a:solidFill>
            </a:endParaRPr>
          </a:p>
          <a:p>
            <a:pPr marL="0" indent="0">
              <a:buNone/>
            </a:pPr>
            <a:r>
              <a:rPr lang="ja-JP" altLang="en-US" sz="1000" dirty="0">
                <a:solidFill>
                  <a:srgbClr val="FFFFFF"/>
                </a:solidFill>
              </a:rPr>
              <a:t>平素より、私たちの活動へご支援、応援を賜り、誠にありがとうございます。皆様へ私たちの　　　取り組みをご報告させていただきたく、一年のまとめを作成いたしました。ご高覧いただければ　　幸甚です。</a:t>
            </a:r>
            <a:endParaRPr kumimoji="1" lang="en-US" altLang="ja-JP" sz="1000" dirty="0">
              <a:solidFill>
                <a:srgbClr val="FFFFFF"/>
              </a:solidFill>
            </a:endParaRPr>
          </a:p>
          <a:p>
            <a:pPr marL="0" indent="0">
              <a:buNone/>
            </a:pPr>
            <a:r>
              <a:rPr lang="ja-JP" altLang="en-US" sz="1000" dirty="0">
                <a:solidFill>
                  <a:srgbClr val="FFFFFF"/>
                </a:solidFill>
              </a:rPr>
              <a:t>自転車実業団レーシングチーム　サイタマサイクルプロジェクトは本年で</a:t>
            </a:r>
            <a:r>
              <a:rPr lang="en-US" altLang="ja-JP" sz="1000" dirty="0">
                <a:solidFill>
                  <a:srgbClr val="FFFFFF"/>
                </a:solidFill>
              </a:rPr>
              <a:t>JBCF</a:t>
            </a:r>
            <a:r>
              <a:rPr lang="ja-JP" altLang="en-US" sz="1000" dirty="0">
                <a:solidFill>
                  <a:srgbClr val="FFFFFF"/>
                </a:solidFill>
              </a:rPr>
              <a:t>エリートクラスタとフェミニンクラスタ参戦７シーズン目を終了し、</a:t>
            </a:r>
            <a:r>
              <a:rPr kumimoji="1" lang="ja-JP" altLang="en-US" sz="1000" dirty="0">
                <a:solidFill>
                  <a:srgbClr val="FFFFFF"/>
                </a:solidFill>
              </a:rPr>
              <a:t>運営会社</a:t>
            </a:r>
            <a:r>
              <a:rPr lang="ja-JP" altLang="en-US" sz="1000" dirty="0">
                <a:solidFill>
                  <a:srgbClr val="FFFFFF"/>
                </a:solidFill>
              </a:rPr>
              <a:t>の</a:t>
            </a:r>
            <a:r>
              <a:rPr kumimoji="1" lang="ja-JP" altLang="en-US" sz="1000" dirty="0">
                <a:solidFill>
                  <a:srgbClr val="FFFFFF"/>
                </a:solidFill>
              </a:rPr>
              <a:t>株式会社サイタマサイクルプロジェクト は第</a:t>
            </a:r>
            <a:r>
              <a:rPr kumimoji="1" lang="en-US" altLang="ja-JP" sz="1000" dirty="0">
                <a:solidFill>
                  <a:srgbClr val="FFFFFF"/>
                </a:solidFill>
              </a:rPr>
              <a:t>8</a:t>
            </a:r>
            <a:r>
              <a:rPr kumimoji="1" lang="ja-JP" altLang="en-US" sz="1000" dirty="0">
                <a:solidFill>
                  <a:srgbClr val="FFFFFF"/>
                </a:solidFill>
              </a:rPr>
              <a:t>期目に入りました。</a:t>
            </a:r>
            <a:endParaRPr kumimoji="1" lang="en-US" altLang="ja-JP" sz="1000" dirty="0">
              <a:solidFill>
                <a:srgbClr val="FFFFFF"/>
              </a:solidFill>
            </a:endParaRPr>
          </a:p>
          <a:p>
            <a:pPr marL="0" indent="0">
              <a:buNone/>
            </a:pPr>
            <a:r>
              <a:rPr kumimoji="1" lang="en-US" altLang="ja-JP" sz="1000" dirty="0">
                <a:solidFill>
                  <a:srgbClr val="FFFFFF"/>
                </a:solidFill>
              </a:rPr>
              <a:t>【</a:t>
            </a:r>
            <a:r>
              <a:rPr kumimoji="1" lang="ja-JP" altLang="en-US" sz="1000" dirty="0">
                <a:solidFill>
                  <a:srgbClr val="FFFFFF"/>
                </a:solidFill>
              </a:rPr>
              <a:t>まずは地域貢献、そしてプロチームを</a:t>
            </a:r>
            <a:r>
              <a:rPr kumimoji="1" lang="en-US" altLang="ja-JP" sz="1000" dirty="0">
                <a:solidFill>
                  <a:srgbClr val="FFFFFF"/>
                </a:solidFill>
              </a:rPr>
              <a:t>】</a:t>
            </a:r>
          </a:p>
          <a:p>
            <a:pPr marL="0" indent="0">
              <a:buNone/>
            </a:pPr>
            <a:r>
              <a:rPr lang="ja-JP" altLang="en-US" sz="1000" dirty="0">
                <a:solidFill>
                  <a:srgbClr val="FFFFFF"/>
                </a:solidFill>
              </a:rPr>
              <a:t>私たちが創業時に決めた</a:t>
            </a:r>
            <a:r>
              <a:rPr kumimoji="1" lang="ja-JP" altLang="en-US" sz="1000" dirty="0">
                <a:solidFill>
                  <a:srgbClr val="FFFFFF"/>
                </a:solidFill>
              </a:rPr>
              <a:t>チーム運営の指針です。</a:t>
            </a:r>
            <a:r>
              <a:rPr lang="ja-JP" altLang="en-US" sz="1000" dirty="0">
                <a:solidFill>
                  <a:srgbClr val="FFFFFF"/>
                </a:solidFill>
              </a:rPr>
              <a:t>地域の人から応援をされる存在であるには、　　　どうあればいいのか？を模索しながら、トライ＆エラーして、とにかくやり続けています。</a:t>
            </a:r>
            <a:endParaRPr lang="en-US" altLang="ja-JP" sz="1000" dirty="0">
              <a:solidFill>
                <a:srgbClr val="FFFFFF"/>
              </a:solidFill>
            </a:endParaRPr>
          </a:p>
          <a:p>
            <a:pPr marL="0" indent="0">
              <a:buNone/>
            </a:pPr>
            <a:r>
              <a:rPr lang="ja-JP" altLang="en-US" sz="1000" dirty="0">
                <a:solidFill>
                  <a:srgbClr val="FFFFFF"/>
                </a:solidFill>
              </a:rPr>
              <a:t>がんばれの声援は、選手やスタッフの成長の原動力です。人々からの応援は無限のエネルギーを授けてくれる、と私たちは確信しています。まずは一生懸命に地域貢献を志す、応援していただける存在をめざす、そうすることによってサイタマサイクルプロジェクトの選手・スタッフたちはスケールの大きい人間へと成長することができるものと信じております。</a:t>
            </a:r>
            <a:endParaRPr lang="en-US" altLang="ja-JP" sz="1000" dirty="0">
              <a:solidFill>
                <a:srgbClr val="FFFFFF"/>
              </a:solidFill>
            </a:endParaRPr>
          </a:p>
          <a:p>
            <a:pPr marL="0" indent="0">
              <a:buNone/>
            </a:pPr>
            <a:r>
              <a:rPr lang="ja-JP" altLang="en-US" sz="1000" dirty="0">
                <a:solidFill>
                  <a:srgbClr val="FFFFFF"/>
                </a:solidFill>
              </a:rPr>
              <a:t>地元の自転車文化を世界レベルに高めていくという同じ志を持つ皆様とチャレンジを続けてまいり　ます。</a:t>
            </a:r>
            <a:endParaRPr lang="en-US" altLang="ja-JP" sz="1000" dirty="0">
              <a:solidFill>
                <a:srgbClr val="FFFFFF"/>
              </a:solidFill>
            </a:endParaRPr>
          </a:p>
          <a:p>
            <a:pPr marL="0" indent="0">
              <a:buNone/>
            </a:pPr>
            <a:r>
              <a:rPr lang="ja-JP" altLang="en-US" sz="1000" dirty="0">
                <a:solidFill>
                  <a:srgbClr val="FFFFFF"/>
                </a:solidFill>
              </a:rPr>
              <a:t>引き続きご指導、ご鞭撻のほど、よろしくお願い申し上げます。</a:t>
            </a:r>
            <a:endParaRPr lang="en-US" altLang="ja-JP" sz="1000" dirty="0"/>
          </a:p>
          <a:p>
            <a:pPr marL="0" indent="0">
              <a:buNone/>
            </a:pPr>
            <a:endParaRPr lang="en-US" altLang="ja-JP" sz="1000" dirty="0"/>
          </a:p>
          <a:p>
            <a:pPr marL="0" indent="0">
              <a:buNone/>
            </a:pPr>
            <a:r>
              <a:rPr lang="ja-JP" altLang="en-US" sz="1000" dirty="0"/>
              <a:t>株式会社サイタマサイクルプロジェクト</a:t>
            </a:r>
            <a:endParaRPr lang="en-US" altLang="ja-JP" sz="1000" dirty="0"/>
          </a:p>
          <a:p>
            <a:pPr marL="0" indent="0">
              <a:buNone/>
            </a:pPr>
            <a:r>
              <a:rPr lang="ja-JP" altLang="en-US" sz="1000" dirty="0"/>
              <a:t>代表　川島恵子</a:t>
            </a:r>
            <a:endParaRPr lang="en-US" altLang="ja-JP" sz="1000" dirty="0"/>
          </a:p>
        </p:txBody>
      </p:sp>
      <p:pic>
        <p:nvPicPr>
          <p:cNvPr id="1026" name="Picture 2" descr="5人、立っている人、自転車、アウトドアの画像のようです">
            <a:extLst>
              <a:ext uri="{FF2B5EF4-FFF2-40B4-BE49-F238E27FC236}">
                <a16:creationId xmlns:a16="http://schemas.microsoft.com/office/drawing/2014/main" id="{6B9F67E8-6127-A0F3-B607-1FA3AF08FA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92"/>
          <a:stretch/>
        </p:blipFill>
        <p:spPr bwMode="auto">
          <a:xfrm>
            <a:off x="1404757" y="5543550"/>
            <a:ext cx="4048485" cy="3525698"/>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BA6EB8E8-5EFA-F94E-3B09-6CFEE80062EC}"/>
              </a:ext>
            </a:extLst>
          </p:cNvPr>
          <p:cNvSpPr txBox="1"/>
          <p:nvPr/>
        </p:nvSpPr>
        <p:spPr>
          <a:xfrm>
            <a:off x="5453242" y="7721858"/>
            <a:ext cx="1466849" cy="1015663"/>
          </a:xfrm>
          <a:prstGeom prst="rect">
            <a:avLst/>
          </a:prstGeom>
          <a:noFill/>
        </p:spPr>
        <p:txBody>
          <a:bodyPr wrap="square" rtlCol="0">
            <a:spAutoFit/>
          </a:bodyPr>
          <a:lstStyle/>
          <a:p>
            <a:pPr marL="0" indent="0" algn="ctr">
              <a:buNone/>
            </a:pPr>
            <a:r>
              <a:rPr lang="ja-JP" altLang="en-US" sz="1000" dirty="0"/>
              <a:t>プロジェクトの目的はこちらから</a:t>
            </a:r>
            <a:endParaRPr lang="en-US" altLang="ja-JP" sz="1000" dirty="0"/>
          </a:p>
          <a:p>
            <a:pPr marL="0" indent="0">
              <a:buNone/>
            </a:pPr>
            <a:endParaRPr lang="en-US" altLang="ja-JP" sz="1000" dirty="0"/>
          </a:p>
          <a:p>
            <a:pPr marL="0" indent="0">
              <a:buNone/>
            </a:pPr>
            <a:endParaRPr lang="en-US" altLang="ja-JP" sz="1000" dirty="0"/>
          </a:p>
          <a:p>
            <a:pPr marL="0" indent="0">
              <a:buNone/>
            </a:pPr>
            <a:endParaRPr lang="en-US" altLang="ja-JP" sz="1000" dirty="0"/>
          </a:p>
          <a:p>
            <a:pPr marL="0" indent="0">
              <a:buNone/>
            </a:pPr>
            <a:endParaRPr lang="en-US" altLang="ja-JP" sz="1000" dirty="0"/>
          </a:p>
        </p:txBody>
      </p:sp>
      <p:pic>
        <p:nvPicPr>
          <p:cNvPr id="8" name="図 7" descr="QR コード&#10;&#10;自動的に生成された説明">
            <a:extLst>
              <a:ext uri="{FF2B5EF4-FFF2-40B4-BE49-F238E27FC236}">
                <a16:creationId xmlns:a16="http://schemas.microsoft.com/office/drawing/2014/main" id="{AD176D3A-49B4-CC84-E62C-5065666AF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586" y="8131466"/>
            <a:ext cx="708673" cy="708673"/>
          </a:xfrm>
          <a:prstGeom prst="rect">
            <a:avLst/>
          </a:prstGeom>
        </p:spPr>
      </p:pic>
    </p:spTree>
    <p:extLst>
      <p:ext uri="{BB962C8B-B14F-4D97-AF65-F5344CB8AC3E}">
        <p14:creationId xmlns:p14="http://schemas.microsoft.com/office/powerpoint/2010/main" val="646352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8383C4-CB63-98B3-DA40-958003B43C42}"/>
              </a:ext>
            </a:extLst>
          </p:cNvPr>
          <p:cNvSpPr>
            <a:spLocks noGrp="1"/>
          </p:cNvSpPr>
          <p:nvPr>
            <p:ph type="title"/>
          </p:nvPr>
        </p:nvSpPr>
        <p:spPr>
          <a:xfrm>
            <a:off x="471488" y="486837"/>
            <a:ext cx="5915025" cy="1334826"/>
          </a:xfrm>
        </p:spPr>
        <p:txBody>
          <a:bodyPr/>
          <a:lstStyle/>
          <a:p>
            <a:r>
              <a:rPr kumimoji="1" lang="ja-JP" altLang="en-US" sz="1800" dirty="0"/>
              <a:t>所属選手</a:t>
            </a:r>
            <a:br>
              <a:rPr kumimoji="1" lang="en-US" altLang="ja-JP" dirty="0"/>
            </a:br>
            <a:br>
              <a:rPr kumimoji="1" lang="en-US" altLang="ja-JP" sz="1200" dirty="0"/>
            </a:br>
            <a:r>
              <a:rPr kumimoji="1" lang="ja-JP" altLang="en-US" sz="1200" dirty="0"/>
              <a:t>全日本実業団自転車競技連盟</a:t>
            </a:r>
            <a:r>
              <a:rPr lang="ja-JP" altLang="en-US" sz="1200" dirty="0"/>
              <a:t>（</a:t>
            </a:r>
            <a:r>
              <a:rPr kumimoji="1" lang="en-US" altLang="ja-JP" sz="1200" dirty="0"/>
              <a:t>JBCF</a:t>
            </a:r>
            <a:r>
              <a:rPr kumimoji="1" lang="ja-JP" altLang="en-US" sz="1200" dirty="0"/>
              <a:t>）は、ロードレースを愛するすべての人のためにあるレースです。</a:t>
            </a:r>
            <a:br>
              <a:rPr kumimoji="1" lang="en-US" altLang="ja-JP" sz="1200" dirty="0"/>
            </a:br>
            <a:r>
              <a:rPr kumimoji="1" lang="ja-JP" altLang="en-US" sz="1200" dirty="0"/>
              <a:t>サイタマサイクルプロジェクトは、初心者から未来のプロを目指すライダーのための「</a:t>
            </a:r>
            <a:r>
              <a:rPr kumimoji="1" lang="en-US" altLang="ja-JP" sz="1200" dirty="0"/>
              <a:t>J</a:t>
            </a:r>
            <a:r>
              <a:rPr kumimoji="1" lang="ja-JP" altLang="en-US" sz="1200" dirty="0"/>
              <a:t>エリートツアー」、「</a:t>
            </a:r>
            <a:r>
              <a:rPr kumimoji="1" lang="en-US" altLang="ja-JP" sz="1200" dirty="0"/>
              <a:t> J</a:t>
            </a:r>
            <a:r>
              <a:rPr kumimoji="1" lang="ja-JP" altLang="en-US" sz="1200" dirty="0"/>
              <a:t>フェミニンツアー」に参戦しています。</a:t>
            </a:r>
            <a:endParaRPr kumimoji="1" lang="ja-JP" altLang="en-US" sz="1400" dirty="0"/>
          </a:p>
        </p:txBody>
      </p:sp>
      <p:grpSp>
        <p:nvGrpSpPr>
          <p:cNvPr id="23" name="グループ化 22">
            <a:extLst>
              <a:ext uri="{FF2B5EF4-FFF2-40B4-BE49-F238E27FC236}">
                <a16:creationId xmlns:a16="http://schemas.microsoft.com/office/drawing/2014/main" id="{E123E2E6-8A62-F42A-BA71-E01C4C51B715}"/>
              </a:ext>
            </a:extLst>
          </p:cNvPr>
          <p:cNvGrpSpPr/>
          <p:nvPr/>
        </p:nvGrpSpPr>
        <p:grpSpPr>
          <a:xfrm>
            <a:off x="471488" y="5194307"/>
            <a:ext cx="3304359" cy="1209338"/>
            <a:chOff x="471488" y="5194307"/>
            <a:chExt cx="3304359" cy="1209338"/>
          </a:xfrm>
        </p:grpSpPr>
        <p:sp>
          <p:nvSpPr>
            <p:cNvPr id="6" name="テキスト ボックス 5">
              <a:extLst>
                <a:ext uri="{FF2B5EF4-FFF2-40B4-BE49-F238E27FC236}">
                  <a16:creationId xmlns:a16="http://schemas.microsoft.com/office/drawing/2014/main" id="{D2EFFEDD-59C0-E242-D7A3-1FFAFFE628F5}"/>
                </a:ext>
              </a:extLst>
            </p:cNvPr>
            <p:cNvSpPr txBox="1"/>
            <p:nvPr/>
          </p:nvSpPr>
          <p:spPr>
            <a:xfrm>
              <a:off x="471488" y="5194307"/>
              <a:ext cx="1090612" cy="307777"/>
            </a:xfrm>
            <a:prstGeom prst="rect">
              <a:avLst/>
            </a:prstGeom>
            <a:noFill/>
          </p:spPr>
          <p:txBody>
            <a:bodyPr wrap="square" rtlCol="0">
              <a:spAutoFit/>
            </a:bodyPr>
            <a:lstStyle/>
            <a:p>
              <a:r>
                <a:rPr kumimoji="1" lang="en-US" altLang="ja-JP" sz="1400" dirty="0"/>
                <a:t>E3</a:t>
              </a:r>
              <a:r>
                <a:rPr kumimoji="1" lang="ja-JP" altLang="en-US" sz="1400" dirty="0"/>
                <a:t>クラスタ</a:t>
              </a:r>
            </a:p>
          </p:txBody>
        </p:sp>
        <p:pic>
          <p:nvPicPr>
            <p:cNvPr id="21" name="図 20" descr="人, 男, 写真, 立つ が含まれている画像&#10;&#10;自動的に生成された説明">
              <a:extLst>
                <a:ext uri="{FF2B5EF4-FFF2-40B4-BE49-F238E27FC236}">
                  <a16:creationId xmlns:a16="http://schemas.microsoft.com/office/drawing/2014/main" id="{AD200DF7-03D8-8575-A63C-B865E8FE2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8" y="5502084"/>
              <a:ext cx="3285309" cy="901561"/>
            </a:xfrm>
            <a:prstGeom prst="rect">
              <a:avLst/>
            </a:prstGeom>
          </p:spPr>
        </p:pic>
      </p:grpSp>
      <p:grpSp>
        <p:nvGrpSpPr>
          <p:cNvPr id="24" name="グループ化 23">
            <a:extLst>
              <a:ext uri="{FF2B5EF4-FFF2-40B4-BE49-F238E27FC236}">
                <a16:creationId xmlns:a16="http://schemas.microsoft.com/office/drawing/2014/main" id="{6F2AD724-17FE-49F5-6CC5-F35415E87A51}"/>
              </a:ext>
            </a:extLst>
          </p:cNvPr>
          <p:cNvGrpSpPr/>
          <p:nvPr/>
        </p:nvGrpSpPr>
        <p:grpSpPr>
          <a:xfrm>
            <a:off x="490538" y="6708328"/>
            <a:ext cx="5588552" cy="1341634"/>
            <a:chOff x="490538" y="6708328"/>
            <a:chExt cx="5588552" cy="1341634"/>
          </a:xfrm>
        </p:grpSpPr>
        <p:sp>
          <p:nvSpPr>
            <p:cNvPr id="7" name="テキスト ボックス 6">
              <a:extLst>
                <a:ext uri="{FF2B5EF4-FFF2-40B4-BE49-F238E27FC236}">
                  <a16:creationId xmlns:a16="http://schemas.microsoft.com/office/drawing/2014/main" id="{E51AB2D7-A32C-6100-D23F-DAC6C653CA23}"/>
                </a:ext>
              </a:extLst>
            </p:cNvPr>
            <p:cNvSpPr txBox="1"/>
            <p:nvPr/>
          </p:nvSpPr>
          <p:spPr>
            <a:xfrm>
              <a:off x="490538" y="6708329"/>
              <a:ext cx="1090612" cy="307777"/>
            </a:xfrm>
            <a:prstGeom prst="rect">
              <a:avLst/>
            </a:prstGeom>
            <a:noFill/>
          </p:spPr>
          <p:txBody>
            <a:bodyPr wrap="square" rtlCol="0">
              <a:spAutoFit/>
            </a:bodyPr>
            <a:lstStyle/>
            <a:p>
              <a:r>
                <a:rPr kumimoji="1" lang="en-US" altLang="ja-JP" sz="1400" dirty="0"/>
                <a:t>F</a:t>
              </a:r>
              <a:r>
                <a:rPr kumimoji="1" lang="ja-JP" altLang="en-US" sz="1400" dirty="0"/>
                <a:t>クラスタ</a:t>
              </a:r>
            </a:p>
          </p:txBody>
        </p:sp>
        <p:sp>
          <p:nvSpPr>
            <p:cNvPr id="8" name="テキスト ボックス 7">
              <a:extLst>
                <a:ext uri="{FF2B5EF4-FFF2-40B4-BE49-F238E27FC236}">
                  <a16:creationId xmlns:a16="http://schemas.microsoft.com/office/drawing/2014/main" id="{39E5228D-8A42-33C8-6018-BC8B852FABAB}"/>
                </a:ext>
              </a:extLst>
            </p:cNvPr>
            <p:cNvSpPr txBox="1"/>
            <p:nvPr/>
          </p:nvSpPr>
          <p:spPr>
            <a:xfrm>
              <a:off x="3535915" y="6708328"/>
              <a:ext cx="1528763" cy="307777"/>
            </a:xfrm>
            <a:prstGeom prst="rect">
              <a:avLst/>
            </a:prstGeom>
            <a:noFill/>
          </p:spPr>
          <p:txBody>
            <a:bodyPr wrap="square" rtlCol="0">
              <a:spAutoFit/>
            </a:bodyPr>
            <a:lstStyle/>
            <a:p>
              <a:r>
                <a:rPr kumimoji="1" lang="ja-JP" altLang="en-US" sz="1400" dirty="0"/>
                <a:t>チームスタッフ</a:t>
              </a:r>
            </a:p>
          </p:txBody>
        </p:sp>
        <p:pic>
          <p:nvPicPr>
            <p:cNvPr id="25" name="図 24" descr="人, 写真, 屋内, 立つ が含まれている画像&#10;&#10;自動的に生成された説明">
              <a:extLst>
                <a:ext uri="{FF2B5EF4-FFF2-40B4-BE49-F238E27FC236}">
                  <a16:creationId xmlns:a16="http://schemas.microsoft.com/office/drawing/2014/main" id="{4F1AF1CE-E865-02E1-7667-94C94A32B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8" y="7016106"/>
              <a:ext cx="2447445" cy="906461"/>
            </a:xfrm>
            <a:prstGeom prst="rect">
              <a:avLst/>
            </a:prstGeom>
          </p:spPr>
        </p:pic>
        <p:pic>
          <p:nvPicPr>
            <p:cNvPr id="27" name="図 26" descr="男性の写真のコラージュ&#10;&#10;中程度の精度で自動的に生成された説明">
              <a:extLst>
                <a:ext uri="{FF2B5EF4-FFF2-40B4-BE49-F238E27FC236}">
                  <a16:creationId xmlns:a16="http://schemas.microsoft.com/office/drawing/2014/main" id="{0F2E9E7B-75DE-0305-E6B7-D1FA0EBC4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1645" y="7016106"/>
              <a:ext cx="2447445" cy="1033856"/>
            </a:xfrm>
            <a:prstGeom prst="rect">
              <a:avLst/>
            </a:prstGeom>
          </p:spPr>
        </p:pic>
      </p:grpSp>
      <p:grpSp>
        <p:nvGrpSpPr>
          <p:cNvPr id="22" name="グループ化 21">
            <a:extLst>
              <a:ext uri="{FF2B5EF4-FFF2-40B4-BE49-F238E27FC236}">
                <a16:creationId xmlns:a16="http://schemas.microsoft.com/office/drawing/2014/main" id="{1F37AF99-7A4C-1295-6E9E-F065EC16502F}"/>
              </a:ext>
            </a:extLst>
          </p:cNvPr>
          <p:cNvGrpSpPr/>
          <p:nvPr/>
        </p:nvGrpSpPr>
        <p:grpSpPr>
          <a:xfrm>
            <a:off x="408674" y="3622454"/>
            <a:ext cx="3589204" cy="1192681"/>
            <a:chOff x="446774" y="3622454"/>
            <a:chExt cx="3589204" cy="1192681"/>
          </a:xfrm>
        </p:grpSpPr>
        <p:sp>
          <p:nvSpPr>
            <p:cNvPr id="5" name="テキスト ボックス 4">
              <a:extLst>
                <a:ext uri="{FF2B5EF4-FFF2-40B4-BE49-F238E27FC236}">
                  <a16:creationId xmlns:a16="http://schemas.microsoft.com/office/drawing/2014/main" id="{A8FCEC18-DE63-E607-DB6B-23527D3D126A}"/>
                </a:ext>
              </a:extLst>
            </p:cNvPr>
            <p:cNvSpPr txBox="1"/>
            <p:nvPr/>
          </p:nvSpPr>
          <p:spPr>
            <a:xfrm>
              <a:off x="1486239" y="3622454"/>
              <a:ext cx="1090612" cy="307777"/>
            </a:xfrm>
            <a:prstGeom prst="rect">
              <a:avLst/>
            </a:prstGeom>
            <a:noFill/>
          </p:spPr>
          <p:txBody>
            <a:bodyPr wrap="square" rtlCol="0">
              <a:spAutoFit/>
            </a:bodyPr>
            <a:lstStyle/>
            <a:p>
              <a:r>
                <a:rPr kumimoji="1" lang="en-US" altLang="ja-JP" sz="1400" dirty="0"/>
                <a:t>E2</a:t>
              </a:r>
              <a:r>
                <a:rPr kumimoji="1" lang="ja-JP" altLang="en-US" sz="1400" dirty="0"/>
                <a:t>クラスタ</a:t>
              </a:r>
            </a:p>
          </p:txBody>
        </p:sp>
        <p:sp>
          <p:nvSpPr>
            <p:cNvPr id="9" name="テキスト ボックス 8">
              <a:extLst>
                <a:ext uri="{FF2B5EF4-FFF2-40B4-BE49-F238E27FC236}">
                  <a16:creationId xmlns:a16="http://schemas.microsoft.com/office/drawing/2014/main" id="{24DAB5E2-411B-014F-FD2E-33E8291E3CAC}"/>
                </a:ext>
              </a:extLst>
            </p:cNvPr>
            <p:cNvSpPr txBox="1"/>
            <p:nvPr/>
          </p:nvSpPr>
          <p:spPr>
            <a:xfrm>
              <a:off x="446774" y="3630288"/>
              <a:ext cx="1090612" cy="307777"/>
            </a:xfrm>
            <a:prstGeom prst="rect">
              <a:avLst/>
            </a:prstGeom>
            <a:noFill/>
          </p:spPr>
          <p:txBody>
            <a:bodyPr wrap="square" rtlCol="0">
              <a:spAutoFit/>
            </a:bodyPr>
            <a:lstStyle/>
            <a:p>
              <a:r>
                <a:rPr kumimoji="1" lang="en-US" altLang="ja-JP" sz="1400" dirty="0"/>
                <a:t>M</a:t>
              </a:r>
              <a:r>
                <a:rPr kumimoji="1" lang="ja-JP" altLang="en-US" sz="1400" dirty="0"/>
                <a:t>クラスタ</a:t>
              </a:r>
            </a:p>
          </p:txBody>
        </p:sp>
        <p:pic>
          <p:nvPicPr>
            <p:cNvPr id="19" name="図 18" descr="ユニフォームを着ている男はスマイルしている&#10;&#10;中程度の精度で自動的に生成された説明">
              <a:extLst>
                <a:ext uri="{FF2B5EF4-FFF2-40B4-BE49-F238E27FC236}">
                  <a16:creationId xmlns:a16="http://schemas.microsoft.com/office/drawing/2014/main" id="{9304DA50-706F-B7FF-9F39-5C47807F54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155" y="3918473"/>
              <a:ext cx="791316" cy="896662"/>
            </a:xfrm>
            <a:prstGeom prst="rect">
              <a:avLst/>
            </a:prstGeom>
          </p:spPr>
        </p:pic>
        <p:pic>
          <p:nvPicPr>
            <p:cNvPr id="10" name="図 9" descr="人, 写真, 男, 持つ が含まれている画像&#10;&#10;自動的に生成された説明">
              <a:extLst>
                <a:ext uri="{FF2B5EF4-FFF2-40B4-BE49-F238E27FC236}">
                  <a16:creationId xmlns:a16="http://schemas.microsoft.com/office/drawing/2014/main" id="{F44C2FEE-6C62-89E3-7E95-79DEE57F41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8533" y="3912629"/>
              <a:ext cx="2447445" cy="896350"/>
            </a:xfrm>
            <a:prstGeom prst="rect">
              <a:avLst/>
            </a:prstGeom>
          </p:spPr>
        </p:pic>
      </p:grpSp>
      <p:grpSp>
        <p:nvGrpSpPr>
          <p:cNvPr id="20" name="グループ化 19">
            <a:extLst>
              <a:ext uri="{FF2B5EF4-FFF2-40B4-BE49-F238E27FC236}">
                <a16:creationId xmlns:a16="http://schemas.microsoft.com/office/drawing/2014/main" id="{50EA28D9-B482-B4D2-9A8C-FCF249B1A139}"/>
              </a:ext>
            </a:extLst>
          </p:cNvPr>
          <p:cNvGrpSpPr/>
          <p:nvPr/>
        </p:nvGrpSpPr>
        <p:grpSpPr>
          <a:xfrm>
            <a:off x="465824" y="2097029"/>
            <a:ext cx="5716027" cy="1227358"/>
            <a:chOff x="490538" y="2127365"/>
            <a:chExt cx="5716027" cy="1227358"/>
          </a:xfrm>
        </p:grpSpPr>
        <p:sp>
          <p:nvSpPr>
            <p:cNvPr id="4" name="テキスト ボックス 3">
              <a:extLst>
                <a:ext uri="{FF2B5EF4-FFF2-40B4-BE49-F238E27FC236}">
                  <a16:creationId xmlns:a16="http://schemas.microsoft.com/office/drawing/2014/main" id="{C0536A2E-AC29-FD53-6603-98FE3C056EAC}"/>
                </a:ext>
              </a:extLst>
            </p:cNvPr>
            <p:cNvSpPr txBox="1"/>
            <p:nvPr/>
          </p:nvSpPr>
          <p:spPr>
            <a:xfrm>
              <a:off x="490538" y="2127365"/>
              <a:ext cx="1090612" cy="307777"/>
            </a:xfrm>
            <a:prstGeom prst="rect">
              <a:avLst/>
            </a:prstGeom>
            <a:noFill/>
          </p:spPr>
          <p:txBody>
            <a:bodyPr wrap="square" rtlCol="0">
              <a:spAutoFit/>
            </a:bodyPr>
            <a:lstStyle/>
            <a:p>
              <a:r>
                <a:rPr kumimoji="1" lang="en-US" altLang="ja-JP" sz="1400" dirty="0"/>
                <a:t>E1</a:t>
              </a:r>
              <a:r>
                <a:rPr kumimoji="1" lang="ja-JP" altLang="en-US" sz="1400" dirty="0"/>
                <a:t>クラスタ</a:t>
              </a:r>
            </a:p>
          </p:txBody>
        </p:sp>
        <p:pic>
          <p:nvPicPr>
            <p:cNvPr id="14" name="図 13" descr="人, 屋内, オレンジ, 持つ が含まれている画像&#10;&#10;自動的に生成された説明">
              <a:extLst>
                <a:ext uri="{FF2B5EF4-FFF2-40B4-BE49-F238E27FC236}">
                  <a16:creationId xmlns:a16="http://schemas.microsoft.com/office/drawing/2014/main" id="{6258ED3D-E12E-AD85-657D-6A814BB54B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8270" y="2443619"/>
              <a:ext cx="808295" cy="890368"/>
            </a:xfrm>
            <a:prstGeom prst="rect">
              <a:avLst/>
            </a:prstGeom>
          </p:spPr>
        </p:pic>
        <p:pic>
          <p:nvPicPr>
            <p:cNvPr id="17" name="図 16" descr="人, 屋内, 男, 持つ が含まれている画像&#10;&#10;自動的に生成された説明">
              <a:extLst>
                <a:ext uri="{FF2B5EF4-FFF2-40B4-BE49-F238E27FC236}">
                  <a16:creationId xmlns:a16="http://schemas.microsoft.com/office/drawing/2014/main" id="{D8908F4B-9934-27A0-E31A-315040BC41C3}"/>
                </a:ext>
              </a:extLst>
            </p:cNvPr>
            <p:cNvPicPr>
              <a:picLocks noChangeAspect="1"/>
            </p:cNvPicPr>
            <p:nvPr/>
          </p:nvPicPr>
          <p:blipFill rotWithShape="1">
            <a:blip r:embed="rId8">
              <a:extLst>
                <a:ext uri="{28A0092B-C50C-407E-A947-70E740481C1C}">
                  <a14:useLocalDpi xmlns:a14="http://schemas.microsoft.com/office/drawing/2010/main" val="0"/>
                </a:ext>
              </a:extLst>
            </a:blip>
            <a:srcRect l="75864"/>
            <a:stretch/>
          </p:blipFill>
          <p:spPr>
            <a:xfrm>
              <a:off x="2187308" y="2440906"/>
              <a:ext cx="784573" cy="895322"/>
            </a:xfrm>
            <a:prstGeom prst="rect">
              <a:avLst/>
            </a:prstGeom>
          </p:spPr>
        </p:pic>
        <p:pic>
          <p:nvPicPr>
            <p:cNvPr id="13" name="図 12">
              <a:extLst>
                <a:ext uri="{FF2B5EF4-FFF2-40B4-BE49-F238E27FC236}">
                  <a16:creationId xmlns:a16="http://schemas.microsoft.com/office/drawing/2014/main" id="{1D8A025D-D646-05F9-2AFF-3071CC269586}"/>
                </a:ext>
              </a:extLst>
            </p:cNvPr>
            <p:cNvPicPr>
              <a:picLocks noChangeAspect="1"/>
            </p:cNvPicPr>
            <p:nvPr/>
          </p:nvPicPr>
          <p:blipFill rotWithShape="1">
            <a:blip r:embed="rId9"/>
            <a:srcRect l="40411" r="39334"/>
            <a:stretch/>
          </p:blipFill>
          <p:spPr>
            <a:xfrm>
              <a:off x="2971881" y="2440906"/>
              <a:ext cx="830447" cy="913263"/>
            </a:xfrm>
            <a:prstGeom prst="rect">
              <a:avLst/>
            </a:prstGeom>
          </p:spPr>
        </p:pic>
        <p:pic>
          <p:nvPicPr>
            <p:cNvPr id="16" name="図 15">
              <a:extLst>
                <a:ext uri="{FF2B5EF4-FFF2-40B4-BE49-F238E27FC236}">
                  <a16:creationId xmlns:a16="http://schemas.microsoft.com/office/drawing/2014/main" id="{1FCE9122-2A93-52A1-09DA-5F5A6BFBE971}"/>
                </a:ext>
              </a:extLst>
            </p:cNvPr>
            <p:cNvPicPr>
              <a:picLocks noChangeAspect="1"/>
            </p:cNvPicPr>
            <p:nvPr/>
          </p:nvPicPr>
          <p:blipFill rotWithShape="1">
            <a:blip r:embed="rId9"/>
            <a:srcRect r="59624"/>
            <a:stretch/>
          </p:blipFill>
          <p:spPr>
            <a:xfrm>
              <a:off x="518085" y="2434094"/>
              <a:ext cx="1655406" cy="913263"/>
            </a:xfrm>
            <a:prstGeom prst="rect">
              <a:avLst/>
            </a:prstGeom>
          </p:spPr>
        </p:pic>
        <p:pic>
          <p:nvPicPr>
            <p:cNvPr id="18" name="図 17">
              <a:extLst>
                <a:ext uri="{FF2B5EF4-FFF2-40B4-BE49-F238E27FC236}">
                  <a16:creationId xmlns:a16="http://schemas.microsoft.com/office/drawing/2014/main" id="{74A3517A-6731-1EA1-E74C-3F14F08F8C80}"/>
                </a:ext>
              </a:extLst>
            </p:cNvPr>
            <p:cNvPicPr>
              <a:picLocks noChangeAspect="1"/>
            </p:cNvPicPr>
            <p:nvPr/>
          </p:nvPicPr>
          <p:blipFill rotWithShape="1">
            <a:blip r:embed="rId9"/>
            <a:srcRect l="60307"/>
            <a:stretch/>
          </p:blipFill>
          <p:spPr>
            <a:xfrm>
              <a:off x="3732171" y="2441460"/>
              <a:ext cx="1627410" cy="913263"/>
            </a:xfrm>
            <a:prstGeom prst="rect">
              <a:avLst/>
            </a:prstGeom>
          </p:spPr>
        </p:pic>
      </p:grpSp>
    </p:spTree>
    <p:extLst>
      <p:ext uri="{BB962C8B-B14F-4D97-AF65-F5344CB8AC3E}">
        <p14:creationId xmlns:p14="http://schemas.microsoft.com/office/powerpoint/2010/main" val="3020899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4D453C-7A5E-7280-7641-EE360B7513B0}"/>
              </a:ext>
            </a:extLst>
          </p:cNvPr>
          <p:cNvSpPr>
            <a:spLocks noGrp="1"/>
          </p:cNvSpPr>
          <p:nvPr>
            <p:ph type="title"/>
          </p:nvPr>
        </p:nvSpPr>
        <p:spPr>
          <a:xfrm>
            <a:off x="471488" y="334437"/>
            <a:ext cx="5915025" cy="1237791"/>
          </a:xfrm>
        </p:spPr>
        <p:txBody>
          <a:bodyPr>
            <a:normAutofit/>
          </a:bodyPr>
          <a:lstStyle/>
          <a:p>
            <a:r>
              <a:rPr kumimoji="1" lang="ja-JP" altLang="en-US" sz="1800" dirty="0"/>
              <a:t>レース活動実績</a:t>
            </a:r>
            <a:br>
              <a:rPr lang="en-US" altLang="ja-JP" sz="1800" dirty="0"/>
            </a:br>
            <a:r>
              <a:rPr lang="ja-JP" altLang="en-US" sz="1200" dirty="0"/>
              <a:t>　</a:t>
            </a:r>
            <a:br>
              <a:rPr lang="en-US" altLang="ja-JP" sz="1800" dirty="0"/>
            </a:br>
            <a:r>
              <a:rPr lang="ja-JP" altLang="en-US" sz="1200" dirty="0"/>
              <a:t>　</a:t>
            </a:r>
            <a:r>
              <a:rPr lang="en-US" altLang="ja-JP" sz="1200" dirty="0"/>
              <a:t>2022</a:t>
            </a:r>
            <a:r>
              <a:rPr lang="ja-JP" altLang="en-US" sz="1200" dirty="0"/>
              <a:t>年度の</a:t>
            </a:r>
            <a:r>
              <a:rPr lang="en-US" altLang="ja-JP" sz="1200" dirty="0"/>
              <a:t>JBCF</a:t>
            </a:r>
            <a:r>
              <a:rPr lang="ja-JP" altLang="en-US" sz="1200" dirty="0"/>
              <a:t>レース開催状況</a:t>
            </a:r>
            <a:br>
              <a:rPr lang="en-US" altLang="ja-JP" sz="1200" dirty="0"/>
            </a:br>
            <a:r>
              <a:rPr lang="ja-JP" altLang="en-US" sz="1100" dirty="0">
                <a:latin typeface="+mn-ea"/>
                <a:ea typeface="+mn-ea"/>
              </a:rPr>
              <a:t>　　３年ぶりにほぼ通常通りにレースが開催されました。</a:t>
            </a:r>
            <a:endParaRPr kumimoji="1" lang="ja-JP" altLang="en-US" sz="1050" dirty="0">
              <a:latin typeface="+mn-ea"/>
              <a:ea typeface="+mn-ea"/>
            </a:endParaRPr>
          </a:p>
        </p:txBody>
      </p:sp>
      <p:sp>
        <p:nvSpPr>
          <p:cNvPr id="3" name="コンテンツ プレースホルダー 2">
            <a:extLst>
              <a:ext uri="{FF2B5EF4-FFF2-40B4-BE49-F238E27FC236}">
                <a16:creationId xmlns:a16="http://schemas.microsoft.com/office/drawing/2014/main" id="{F14F23F8-32A0-D323-289B-64C3DA0B28B6}"/>
              </a:ext>
            </a:extLst>
          </p:cNvPr>
          <p:cNvSpPr>
            <a:spLocks noGrp="1"/>
          </p:cNvSpPr>
          <p:nvPr>
            <p:ph idx="1"/>
          </p:nvPr>
        </p:nvSpPr>
        <p:spPr>
          <a:xfrm>
            <a:off x="571501" y="1841369"/>
            <a:ext cx="3259719" cy="3854581"/>
          </a:xfrm>
        </p:spPr>
        <p:txBody>
          <a:bodyPr>
            <a:noAutofit/>
          </a:bodyPr>
          <a:lstStyle/>
          <a:p>
            <a:pPr marL="0" indent="0">
              <a:buNone/>
            </a:pPr>
            <a:r>
              <a:rPr kumimoji="1" lang="en-US" altLang="ja-JP" sz="900" dirty="0">
                <a:latin typeface="+mn-ea"/>
              </a:rPr>
              <a:t>JBCF</a:t>
            </a:r>
            <a:r>
              <a:rPr kumimoji="1" lang="ja-JP" altLang="en-US" sz="900" dirty="0">
                <a:latin typeface="+mn-ea"/>
              </a:rPr>
              <a:t>第</a:t>
            </a:r>
            <a:r>
              <a:rPr kumimoji="1" lang="en-US" altLang="ja-JP" sz="900" dirty="0">
                <a:latin typeface="+mn-ea"/>
              </a:rPr>
              <a:t>12</a:t>
            </a:r>
            <a:r>
              <a:rPr kumimoji="1" lang="ja-JP" altLang="en-US" sz="900" dirty="0">
                <a:latin typeface="+mn-ea"/>
              </a:rPr>
              <a:t>回きらら浜クリテリウム</a:t>
            </a:r>
          </a:p>
          <a:p>
            <a:pPr marL="0" indent="0">
              <a:buNone/>
            </a:pPr>
            <a:r>
              <a:rPr kumimoji="1" lang="en-US" altLang="ja-JP" sz="900" dirty="0">
                <a:latin typeface="+mn-ea"/>
              </a:rPr>
              <a:t>JBCF</a:t>
            </a:r>
            <a:r>
              <a:rPr kumimoji="1" lang="ja-JP" altLang="en-US" sz="900" dirty="0">
                <a:latin typeface="+mn-ea"/>
              </a:rPr>
              <a:t>第</a:t>
            </a:r>
            <a:r>
              <a:rPr kumimoji="1" lang="en-US" altLang="ja-JP" sz="900" dirty="0">
                <a:latin typeface="+mn-ea"/>
              </a:rPr>
              <a:t>1</a:t>
            </a:r>
            <a:r>
              <a:rPr kumimoji="1" lang="ja-JP" altLang="en-US" sz="900" dirty="0">
                <a:latin typeface="+mn-ea"/>
              </a:rPr>
              <a:t>回大磯クリテリウム</a:t>
            </a:r>
          </a:p>
          <a:p>
            <a:pPr marL="0" indent="0">
              <a:buNone/>
            </a:pPr>
            <a:r>
              <a:rPr kumimoji="1" lang="ja-JP" altLang="en-US" sz="900" dirty="0">
                <a:latin typeface="+mn-ea"/>
              </a:rPr>
              <a:t>「加須こいのぼり杯」第</a:t>
            </a:r>
            <a:r>
              <a:rPr kumimoji="1" lang="en-US" altLang="ja-JP" sz="900" dirty="0">
                <a:latin typeface="+mn-ea"/>
              </a:rPr>
              <a:t>17</a:t>
            </a:r>
            <a:r>
              <a:rPr kumimoji="1" lang="ja-JP" altLang="en-US" sz="900" dirty="0">
                <a:latin typeface="+mn-ea"/>
              </a:rPr>
              <a:t>回タイムトライアル・ロードレース大会</a:t>
            </a:r>
          </a:p>
          <a:p>
            <a:pPr marL="0" indent="0">
              <a:buNone/>
            </a:pPr>
            <a:r>
              <a:rPr kumimoji="1" lang="ja-JP" altLang="en-US" sz="900" dirty="0">
                <a:latin typeface="+mn-ea"/>
              </a:rPr>
              <a:t>ニセコクラシック　タイムトライアル（</a:t>
            </a:r>
            <a:r>
              <a:rPr kumimoji="1" lang="en-US" altLang="ja-JP" sz="900" dirty="0">
                <a:latin typeface="+mn-ea"/>
              </a:rPr>
              <a:t>UCI</a:t>
            </a:r>
            <a:r>
              <a:rPr kumimoji="1" lang="ja-JP" altLang="en-US" sz="900" dirty="0">
                <a:latin typeface="+mn-ea"/>
              </a:rPr>
              <a:t>グランフォンドワールドシリーズ）</a:t>
            </a:r>
          </a:p>
          <a:p>
            <a:pPr marL="0" indent="0">
              <a:buNone/>
            </a:pPr>
            <a:r>
              <a:rPr kumimoji="1" lang="ja-JP" altLang="en-US" sz="900" dirty="0">
                <a:latin typeface="+mn-ea"/>
              </a:rPr>
              <a:t>ニセコクラシック　</a:t>
            </a:r>
            <a:r>
              <a:rPr kumimoji="1" lang="en-US" altLang="ja-JP" sz="900" dirty="0">
                <a:latin typeface="+mn-ea"/>
              </a:rPr>
              <a:t>85km</a:t>
            </a:r>
            <a:r>
              <a:rPr kumimoji="1" lang="ja-JP" altLang="en-US" sz="900" dirty="0">
                <a:latin typeface="+mn-ea"/>
              </a:rPr>
              <a:t>（</a:t>
            </a:r>
            <a:r>
              <a:rPr kumimoji="1" lang="en-US" altLang="ja-JP" sz="900" dirty="0">
                <a:latin typeface="+mn-ea"/>
              </a:rPr>
              <a:t>UCI</a:t>
            </a:r>
            <a:r>
              <a:rPr kumimoji="1" lang="ja-JP" altLang="en-US" sz="900" dirty="0">
                <a:latin typeface="+mn-ea"/>
              </a:rPr>
              <a:t>グランフォンドワールドシリーズ）</a:t>
            </a:r>
          </a:p>
          <a:p>
            <a:pPr marL="0" indent="0">
              <a:buNone/>
            </a:pPr>
            <a:r>
              <a:rPr kumimoji="1" lang="en-US" altLang="ja-JP" sz="900" dirty="0">
                <a:latin typeface="+mn-ea"/>
              </a:rPr>
              <a:t>JBCF</a:t>
            </a:r>
            <a:r>
              <a:rPr kumimoji="1" lang="ja-JP" altLang="en-US" sz="900" dirty="0">
                <a:latin typeface="+mn-ea"/>
              </a:rPr>
              <a:t>第</a:t>
            </a:r>
            <a:r>
              <a:rPr kumimoji="1" lang="en-US" altLang="ja-JP" sz="900" dirty="0">
                <a:latin typeface="+mn-ea"/>
              </a:rPr>
              <a:t>56</a:t>
            </a:r>
            <a:r>
              <a:rPr kumimoji="1" lang="ja-JP" altLang="en-US" sz="900" dirty="0">
                <a:latin typeface="+mn-ea"/>
              </a:rPr>
              <a:t>回東日本ロードクラシック修善寺大会 </a:t>
            </a:r>
            <a:r>
              <a:rPr kumimoji="1" lang="en-US" altLang="ja-JP" sz="900" dirty="0">
                <a:latin typeface="+mn-ea"/>
              </a:rPr>
              <a:t>DAY1</a:t>
            </a:r>
            <a:r>
              <a:rPr kumimoji="1" lang="ja-JP" altLang="en-US" sz="900" dirty="0">
                <a:latin typeface="+mn-ea"/>
              </a:rPr>
              <a:t>、 </a:t>
            </a:r>
            <a:r>
              <a:rPr kumimoji="1" lang="en-US" altLang="ja-JP" sz="900" dirty="0">
                <a:latin typeface="+mn-ea"/>
              </a:rPr>
              <a:t>DAY2</a:t>
            </a:r>
          </a:p>
          <a:p>
            <a:pPr marL="0" indent="0">
              <a:buNone/>
            </a:pPr>
            <a:r>
              <a:rPr kumimoji="1" lang="en-US" altLang="ja-JP" sz="900" dirty="0">
                <a:latin typeface="+mn-ea"/>
              </a:rPr>
              <a:t>JCF</a:t>
            </a:r>
            <a:r>
              <a:rPr kumimoji="1" lang="ja-JP" altLang="en-US" sz="900" dirty="0">
                <a:latin typeface="+mn-ea"/>
              </a:rPr>
              <a:t>全日本自転車競技選手権大会 ロード・レース</a:t>
            </a:r>
          </a:p>
          <a:p>
            <a:pPr marL="0" indent="0">
              <a:buNone/>
            </a:pPr>
            <a:r>
              <a:rPr kumimoji="1" lang="ja-JP" altLang="en-US" sz="900" dirty="0">
                <a:latin typeface="+mn-ea"/>
              </a:rPr>
              <a:t>第１回</a:t>
            </a:r>
            <a:r>
              <a:rPr kumimoji="1" lang="en-US" altLang="ja-JP" sz="900" dirty="0">
                <a:latin typeface="+mn-ea"/>
              </a:rPr>
              <a:t>JBCF</a:t>
            </a:r>
            <a:r>
              <a:rPr kumimoji="1" lang="ja-JP" altLang="en-US" sz="900" dirty="0">
                <a:latin typeface="+mn-ea"/>
              </a:rPr>
              <a:t>トラック記録会松本大会</a:t>
            </a:r>
          </a:p>
          <a:p>
            <a:pPr marL="0" indent="0">
              <a:buNone/>
            </a:pPr>
            <a:r>
              <a:rPr kumimoji="1" lang="en-US" altLang="ja-JP" sz="900" dirty="0">
                <a:latin typeface="+mn-ea"/>
              </a:rPr>
              <a:t>JBCF</a:t>
            </a:r>
            <a:r>
              <a:rPr kumimoji="1" lang="ja-JP" altLang="en-US" sz="900" dirty="0">
                <a:latin typeface="+mn-ea"/>
              </a:rPr>
              <a:t>第</a:t>
            </a:r>
            <a:r>
              <a:rPr kumimoji="1" lang="en-US" altLang="ja-JP" sz="900" dirty="0">
                <a:latin typeface="+mn-ea"/>
              </a:rPr>
              <a:t>2</a:t>
            </a:r>
            <a:r>
              <a:rPr kumimoji="1" lang="ja-JP" altLang="en-US" sz="900" dirty="0">
                <a:latin typeface="+mn-ea"/>
              </a:rPr>
              <a:t>回石川クリテリウム</a:t>
            </a:r>
          </a:p>
          <a:p>
            <a:pPr marL="0" indent="0">
              <a:buNone/>
            </a:pPr>
            <a:r>
              <a:rPr kumimoji="1" lang="en-US" altLang="ja-JP" sz="900" dirty="0">
                <a:latin typeface="+mn-ea"/>
              </a:rPr>
              <a:t>JCF</a:t>
            </a:r>
            <a:r>
              <a:rPr kumimoji="1" lang="ja-JP" altLang="en-US" sz="900" dirty="0">
                <a:latin typeface="+mn-ea"/>
              </a:rPr>
              <a:t>　</a:t>
            </a:r>
            <a:r>
              <a:rPr kumimoji="1" lang="en-US" altLang="ja-JP" sz="900" dirty="0">
                <a:latin typeface="+mn-ea"/>
              </a:rPr>
              <a:t>2022 </a:t>
            </a:r>
            <a:r>
              <a:rPr kumimoji="1" lang="ja-JP" altLang="en-US" sz="900" dirty="0">
                <a:latin typeface="+mn-ea"/>
              </a:rPr>
              <a:t>全日本自転車競技選手権大会 トラックレース （マスターズ）</a:t>
            </a:r>
          </a:p>
          <a:p>
            <a:pPr marL="0" indent="0">
              <a:buNone/>
            </a:pPr>
            <a:r>
              <a:rPr kumimoji="1" lang="en-US" altLang="ja-JP" sz="900" dirty="0">
                <a:latin typeface="+mn-ea"/>
              </a:rPr>
              <a:t>JBCF</a:t>
            </a:r>
            <a:r>
              <a:rPr kumimoji="1" lang="ja-JP" altLang="en-US" sz="900" dirty="0">
                <a:latin typeface="+mn-ea"/>
              </a:rPr>
              <a:t>第</a:t>
            </a:r>
            <a:r>
              <a:rPr kumimoji="1" lang="en-US" altLang="ja-JP" sz="900" dirty="0">
                <a:latin typeface="+mn-ea"/>
              </a:rPr>
              <a:t>20</a:t>
            </a:r>
            <a:r>
              <a:rPr kumimoji="1" lang="ja-JP" altLang="en-US" sz="900" dirty="0">
                <a:latin typeface="+mn-ea"/>
              </a:rPr>
              <a:t>回 石川ロードレース</a:t>
            </a:r>
          </a:p>
          <a:p>
            <a:pPr marL="0" indent="0">
              <a:buNone/>
            </a:pPr>
            <a:r>
              <a:rPr kumimoji="1" lang="en-US" altLang="ja-JP" sz="900" dirty="0">
                <a:latin typeface="+mn-ea"/>
              </a:rPr>
              <a:t>JBCF</a:t>
            </a:r>
            <a:r>
              <a:rPr kumimoji="1" lang="ja-JP" altLang="en-US" sz="900" dirty="0">
                <a:latin typeface="+mn-ea"/>
              </a:rPr>
              <a:t>第</a:t>
            </a:r>
            <a:r>
              <a:rPr kumimoji="1" lang="en-US" altLang="ja-JP" sz="900" dirty="0">
                <a:latin typeface="+mn-ea"/>
              </a:rPr>
              <a:t>1</a:t>
            </a:r>
            <a:r>
              <a:rPr kumimoji="1" lang="ja-JP" altLang="en-US" sz="900" dirty="0">
                <a:latin typeface="+mn-ea"/>
              </a:rPr>
              <a:t>回古殿ロードレース</a:t>
            </a:r>
          </a:p>
          <a:p>
            <a:pPr marL="0" indent="0">
              <a:buNone/>
            </a:pPr>
            <a:r>
              <a:rPr kumimoji="1" lang="en-US" altLang="ja-JP" sz="900" dirty="0">
                <a:latin typeface="+mn-ea"/>
              </a:rPr>
              <a:t>JBCF</a:t>
            </a:r>
            <a:r>
              <a:rPr kumimoji="1" lang="ja-JP" altLang="en-US" sz="900" dirty="0">
                <a:latin typeface="+mn-ea"/>
              </a:rPr>
              <a:t>第</a:t>
            </a:r>
            <a:r>
              <a:rPr kumimoji="1" lang="en-US" altLang="ja-JP" sz="900" dirty="0">
                <a:latin typeface="+mn-ea"/>
              </a:rPr>
              <a:t>6</a:t>
            </a:r>
            <a:r>
              <a:rPr kumimoji="1" lang="ja-JP" altLang="en-US" sz="900" dirty="0">
                <a:latin typeface="+mn-ea"/>
              </a:rPr>
              <a:t>回椿ヶ鼻ヒルクライム</a:t>
            </a:r>
          </a:p>
          <a:p>
            <a:pPr marL="0" indent="0">
              <a:buNone/>
            </a:pPr>
            <a:r>
              <a:rPr kumimoji="1" lang="en-US" altLang="ja-JP" sz="900" dirty="0">
                <a:latin typeface="+mn-ea"/>
              </a:rPr>
              <a:t>JBCF</a:t>
            </a:r>
            <a:r>
              <a:rPr kumimoji="1" lang="ja-JP" altLang="en-US" sz="900" dirty="0">
                <a:latin typeface="+mn-ea"/>
              </a:rPr>
              <a:t>第</a:t>
            </a:r>
            <a:r>
              <a:rPr kumimoji="1" lang="en-US" altLang="ja-JP" sz="900" dirty="0">
                <a:latin typeface="+mn-ea"/>
              </a:rPr>
              <a:t>53</a:t>
            </a:r>
            <a:r>
              <a:rPr kumimoji="1" lang="ja-JP" altLang="en-US" sz="900" dirty="0">
                <a:latin typeface="+mn-ea"/>
              </a:rPr>
              <a:t>回東日本トラック</a:t>
            </a:r>
            <a:endParaRPr kumimoji="1" lang="ja-JP" altLang="en-US" sz="900" dirty="0"/>
          </a:p>
        </p:txBody>
      </p:sp>
      <p:sp>
        <p:nvSpPr>
          <p:cNvPr id="5" name="テキスト ボックス 4">
            <a:extLst>
              <a:ext uri="{FF2B5EF4-FFF2-40B4-BE49-F238E27FC236}">
                <a16:creationId xmlns:a16="http://schemas.microsoft.com/office/drawing/2014/main" id="{7F4B66F3-EAB1-4BF8-2FED-CCA806E23071}"/>
              </a:ext>
            </a:extLst>
          </p:cNvPr>
          <p:cNvSpPr txBox="1"/>
          <p:nvPr/>
        </p:nvSpPr>
        <p:spPr>
          <a:xfrm>
            <a:off x="471488" y="1564370"/>
            <a:ext cx="6015037" cy="276999"/>
          </a:xfrm>
          <a:prstGeom prst="rect">
            <a:avLst/>
          </a:prstGeom>
          <a:noFill/>
        </p:spPr>
        <p:txBody>
          <a:bodyPr wrap="square">
            <a:spAutoFit/>
          </a:bodyPr>
          <a:lstStyle/>
          <a:p>
            <a:r>
              <a:rPr lang="ja-JP" altLang="en-US" sz="1200" dirty="0">
                <a:latin typeface="+mj-ea"/>
                <a:ea typeface="+mj-ea"/>
              </a:rPr>
              <a:t>　主な参加レース一覧</a:t>
            </a:r>
            <a:r>
              <a:rPr lang="ja-JP" altLang="en-US" sz="1000" dirty="0">
                <a:latin typeface="+mj-ea"/>
                <a:ea typeface="+mj-ea"/>
              </a:rPr>
              <a:t>（</a:t>
            </a:r>
            <a:r>
              <a:rPr lang="en-US" altLang="ja-JP" sz="1000" dirty="0">
                <a:latin typeface="+mj-ea"/>
                <a:ea typeface="+mj-ea"/>
              </a:rPr>
              <a:t>JBCF</a:t>
            </a:r>
            <a:r>
              <a:rPr lang="ja-JP" altLang="en-US" sz="1000" dirty="0">
                <a:latin typeface="+mj-ea"/>
                <a:ea typeface="+mj-ea"/>
              </a:rPr>
              <a:t>以外も含む）</a:t>
            </a:r>
            <a:endParaRPr lang="ja-JP" altLang="en-US" sz="1200" dirty="0">
              <a:latin typeface="+mj-ea"/>
              <a:ea typeface="+mj-ea"/>
            </a:endParaRPr>
          </a:p>
        </p:txBody>
      </p:sp>
      <p:sp>
        <p:nvSpPr>
          <p:cNvPr id="6" name="コンテンツ プレースホルダー 2">
            <a:extLst>
              <a:ext uri="{FF2B5EF4-FFF2-40B4-BE49-F238E27FC236}">
                <a16:creationId xmlns:a16="http://schemas.microsoft.com/office/drawing/2014/main" id="{0298C70D-636E-4DA9-4BA3-00531C596007}"/>
              </a:ext>
            </a:extLst>
          </p:cNvPr>
          <p:cNvSpPr txBox="1">
            <a:spLocks/>
          </p:cNvSpPr>
          <p:nvPr/>
        </p:nvSpPr>
        <p:spPr>
          <a:xfrm>
            <a:off x="571500" y="6216839"/>
            <a:ext cx="3981449" cy="2774761"/>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1050" dirty="0"/>
              <a:t>・</a:t>
            </a:r>
            <a:r>
              <a:rPr lang="en-US" altLang="ja-JP" sz="1050" dirty="0">
                <a:latin typeface="+mn-ea"/>
              </a:rPr>
              <a:t>JBCF</a:t>
            </a:r>
            <a:r>
              <a:rPr lang="ja-JP" altLang="en-US" sz="1050" dirty="0">
                <a:latin typeface="+mn-ea"/>
              </a:rPr>
              <a:t>しゅうなんクリテリウム</a:t>
            </a:r>
            <a:r>
              <a:rPr lang="en-US" altLang="ja-JP" sz="1050" dirty="0">
                <a:latin typeface="+mn-ea"/>
              </a:rPr>
              <a:t>DAY1</a:t>
            </a:r>
            <a:r>
              <a:rPr lang="ja-JP" altLang="en-US" sz="1050" dirty="0">
                <a:latin typeface="+mn-ea"/>
              </a:rPr>
              <a:t>　</a:t>
            </a:r>
            <a:r>
              <a:rPr lang="en-US" altLang="ja-JP" sz="1050" dirty="0">
                <a:latin typeface="+mn-ea"/>
              </a:rPr>
              <a:t>	</a:t>
            </a:r>
            <a:r>
              <a:rPr lang="ja-JP" altLang="en-US" sz="1050" dirty="0">
                <a:latin typeface="+mn-ea"/>
              </a:rPr>
              <a:t>廣瀬博子　１位</a:t>
            </a:r>
            <a:endParaRPr lang="en-US" altLang="ja-JP" sz="1050" dirty="0"/>
          </a:p>
          <a:p>
            <a:pPr marL="0" indent="0">
              <a:buNone/>
            </a:pPr>
            <a:r>
              <a:rPr lang="ja-JP" altLang="en-US" sz="1050" dirty="0"/>
              <a:t>・</a:t>
            </a:r>
            <a:r>
              <a:rPr lang="en-US" altLang="ja-JP" sz="1050" dirty="0">
                <a:latin typeface="+mn-ea"/>
              </a:rPr>
              <a:t>JBCF</a:t>
            </a:r>
            <a:r>
              <a:rPr lang="ja-JP" altLang="en-US" sz="1050" dirty="0">
                <a:latin typeface="+mn-ea"/>
              </a:rPr>
              <a:t>かすみがうらタイムトライアル　</a:t>
            </a:r>
            <a:r>
              <a:rPr lang="en-US" altLang="ja-JP" sz="1050" dirty="0">
                <a:latin typeface="+mn-ea"/>
              </a:rPr>
              <a:t>	</a:t>
            </a:r>
            <a:r>
              <a:rPr lang="ja-JP" altLang="en-US" sz="1050" dirty="0">
                <a:latin typeface="+mn-ea"/>
              </a:rPr>
              <a:t>廣瀬博子　１位</a:t>
            </a:r>
            <a:endParaRPr lang="en-US" altLang="ja-JP" sz="1050" dirty="0">
              <a:latin typeface="+mn-ea"/>
            </a:endParaRPr>
          </a:p>
          <a:p>
            <a:pPr marL="0" indent="0">
              <a:buNone/>
            </a:pPr>
            <a:r>
              <a:rPr lang="ja-JP" altLang="en-US" sz="1050" dirty="0"/>
              <a:t>・</a:t>
            </a:r>
            <a:r>
              <a:rPr kumimoji="1" lang="ja-JP" altLang="en-US" sz="1050" dirty="0">
                <a:latin typeface="+mn-ea"/>
              </a:rPr>
              <a:t>ニセコクラシック　タイムトライアル　</a:t>
            </a:r>
            <a:r>
              <a:rPr kumimoji="1" lang="en-US" altLang="ja-JP" sz="1050" dirty="0">
                <a:latin typeface="+mn-ea"/>
              </a:rPr>
              <a:t>	</a:t>
            </a:r>
            <a:r>
              <a:rPr kumimoji="1" lang="ja-JP" altLang="en-US" sz="1050" dirty="0">
                <a:latin typeface="+mn-ea"/>
              </a:rPr>
              <a:t>吉田勝彦</a:t>
            </a:r>
            <a:r>
              <a:rPr lang="ja-JP" altLang="en-US" sz="1050" dirty="0">
                <a:latin typeface="+mn-ea"/>
              </a:rPr>
              <a:t>　１位</a:t>
            </a:r>
            <a:endParaRPr lang="en-US" altLang="ja-JP" sz="1050" dirty="0"/>
          </a:p>
          <a:p>
            <a:pPr marL="0" indent="0">
              <a:buFont typeface="Arial" panose="020B0604020202020204" pitchFamily="34" charset="0"/>
              <a:buNone/>
            </a:pPr>
            <a:r>
              <a:rPr lang="ja-JP" altLang="en-US" sz="1050" dirty="0"/>
              <a:t>・</a:t>
            </a:r>
            <a:r>
              <a:rPr kumimoji="1" lang="ja-JP" altLang="en-US" sz="1050" dirty="0">
                <a:latin typeface="+mn-ea"/>
              </a:rPr>
              <a:t>ニセコクラシック　タイムトライアル　</a:t>
            </a:r>
            <a:r>
              <a:rPr kumimoji="1" lang="en-US" altLang="ja-JP" sz="1050" dirty="0">
                <a:latin typeface="+mn-ea"/>
              </a:rPr>
              <a:t>	</a:t>
            </a:r>
            <a:r>
              <a:rPr lang="ja-JP" altLang="en-US" sz="1050" dirty="0">
                <a:latin typeface="+mn-ea"/>
              </a:rPr>
              <a:t>廣瀬博子　１位</a:t>
            </a:r>
            <a:endParaRPr lang="en-US" altLang="ja-JP" sz="1050" dirty="0"/>
          </a:p>
          <a:p>
            <a:pPr marL="0" indent="0">
              <a:buFont typeface="Arial" panose="020B0604020202020204" pitchFamily="34" charset="0"/>
              <a:buNone/>
            </a:pPr>
            <a:r>
              <a:rPr lang="ja-JP" altLang="en-US" sz="1050" dirty="0"/>
              <a:t>・全日本選手権 トラック マスターズ</a:t>
            </a:r>
            <a:r>
              <a:rPr lang="en-US" altLang="ja-JP" sz="1050" dirty="0"/>
              <a:t>2km</a:t>
            </a:r>
            <a:r>
              <a:rPr lang="ja-JP" altLang="en-US" sz="1050" dirty="0"/>
              <a:t>個人パーシュート</a:t>
            </a:r>
            <a:endParaRPr lang="en-US" altLang="ja-JP" sz="1050" dirty="0"/>
          </a:p>
          <a:p>
            <a:pPr marL="0" indent="0">
              <a:buFont typeface="Arial" panose="020B0604020202020204" pitchFamily="34" charset="0"/>
              <a:buNone/>
            </a:pPr>
            <a:r>
              <a:rPr lang="en-US" altLang="ja-JP" sz="1050" dirty="0"/>
              <a:t>			</a:t>
            </a:r>
            <a:r>
              <a:rPr lang="ja-JP" altLang="en-US" sz="1050" dirty="0"/>
              <a:t>　</a:t>
            </a:r>
            <a:r>
              <a:rPr lang="en-US" altLang="ja-JP" sz="1050" dirty="0"/>
              <a:t>	</a:t>
            </a:r>
            <a:r>
              <a:rPr lang="ja-JP" altLang="en-US" sz="1050" dirty="0"/>
              <a:t>吉田勝彦　２位</a:t>
            </a:r>
            <a:endParaRPr lang="en-US" altLang="ja-JP" sz="1050" dirty="0"/>
          </a:p>
          <a:p>
            <a:pPr marL="0" indent="0">
              <a:buFont typeface="Arial" panose="020B0604020202020204" pitchFamily="34" charset="0"/>
              <a:buNone/>
            </a:pPr>
            <a:r>
              <a:rPr lang="ja-JP" altLang="en-US" sz="1050" dirty="0"/>
              <a:t>・</a:t>
            </a:r>
            <a:r>
              <a:rPr lang="en-US" altLang="ja-JP" sz="1050" dirty="0"/>
              <a:t>JBCF </a:t>
            </a:r>
            <a:r>
              <a:rPr lang="ja-JP" altLang="en-US" sz="1050" dirty="0"/>
              <a:t>椿ヶ鼻ヒルクライム　</a:t>
            </a:r>
            <a:r>
              <a:rPr lang="en-US" altLang="ja-JP" sz="1050" dirty="0"/>
              <a:t>		</a:t>
            </a:r>
            <a:r>
              <a:rPr lang="ja-JP" altLang="en-US" sz="1050" dirty="0"/>
              <a:t>廣瀬博子　２位</a:t>
            </a:r>
            <a:endParaRPr lang="en-US" altLang="ja-JP" sz="1050" dirty="0"/>
          </a:p>
          <a:p>
            <a:pPr marL="0" indent="0">
              <a:buFont typeface="Arial" panose="020B0604020202020204" pitchFamily="34" charset="0"/>
              <a:buNone/>
            </a:pPr>
            <a:r>
              <a:rPr lang="ja-JP" altLang="en-US" sz="1050" dirty="0"/>
              <a:t>・</a:t>
            </a:r>
            <a:r>
              <a:rPr lang="ja-JP" altLang="en-US" sz="1050" dirty="0">
                <a:latin typeface="+mn-ea"/>
              </a:rPr>
              <a:t>秩父宮杯自転車道路競走大会　</a:t>
            </a:r>
            <a:r>
              <a:rPr lang="en-US" altLang="ja-JP" sz="1050" dirty="0">
                <a:latin typeface="+mn-ea"/>
              </a:rPr>
              <a:t>		</a:t>
            </a:r>
            <a:r>
              <a:rPr lang="ja-JP" altLang="en-US" sz="1050" dirty="0">
                <a:latin typeface="+mn-ea"/>
              </a:rPr>
              <a:t>廣瀬博子　２位</a:t>
            </a:r>
            <a:endParaRPr lang="en-US" altLang="ja-JP" sz="1050" dirty="0">
              <a:latin typeface="+mn-ea"/>
            </a:endParaRPr>
          </a:p>
          <a:p>
            <a:pPr marL="0" indent="0">
              <a:buFont typeface="Arial" panose="020B0604020202020204" pitchFamily="34" charset="0"/>
              <a:buNone/>
            </a:pPr>
            <a:r>
              <a:rPr lang="ja-JP" altLang="en-US" sz="1050" dirty="0">
                <a:latin typeface="+mn-ea"/>
              </a:rPr>
              <a:t>・まえばし赤城山ヒルクライム　</a:t>
            </a:r>
            <a:r>
              <a:rPr lang="en-US" altLang="ja-JP" sz="1050" dirty="0">
                <a:latin typeface="+mn-ea"/>
              </a:rPr>
              <a:t>		</a:t>
            </a:r>
            <a:r>
              <a:rPr lang="ja-JP" altLang="en-US" sz="1050" dirty="0">
                <a:latin typeface="+mn-ea"/>
              </a:rPr>
              <a:t>宇賀持凌　３位</a:t>
            </a:r>
            <a:endParaRPr lang="en-US" altLang="ja-JP" sz="1050" dirty="0">
              <a:latin typeface="+mn-ea"/>
            </a:endParaRPr>
          </a:p>
          <a:p>
            <a:pPr marL="0" indent="0">
              <a:buFont typeface="Arial" panose="020B0604020202020204" pitchFamily="34" charset="0"/>
              <a:buNone/>
            </a:pPr>
            <a:r>
              <a:rPr lang="ja-JP" altLang="en-US" sz="1050" dirty="0">
                <a:latin typeface="+mn-ea"/>
              </a:rPr>
              <a:t>・伊吹山ドライブウェイヒルクライム　</a:t>
            </a:r>
            <a:r>
              <a:rPr lang="en-US" altLang="ja-JP" sz="1050" dirty="0">
                <a:latin typeface="+mn-ea"/>
              </a:rPr>
              <a:t>	</a:t>
            </a:r>
            <a:r>
              <a:rPr lang="ja-JP" altLang="en-US" sz="1050" dirty="0">
                <a:latin typeface="+mn-ea"/>
              </a:rPr>
              <a:t>廣瀬博子　３位</a:t>
            </a:r>
            <a:endParaRPr lang="en-US" altLang="ja-JP" sz="1050" dirty="0">
              <a:latin typeface="+mn-ea"/>
            </a:endParaRPr>
          </a:p>
          <a:p>
            <a:pPr marL="0" indent="0">
              <a:buFont typeface="Arial" panose="020B0604020202020204" pitchFamily="34" charset="0"/>
              <a:buNone/>
            </a:pPr>
            <a:r>
              <a:rPr lang="ja-JP" altLang="en-US" sz="1050" dirty="0">
                <a:latin typeface="+mn-ea"/>
              </a:rPr>
              <a:t>・大磯クリテリウム　</a:t>
            </a:r>
            <a:r>
              <a:rPr lang="en-US" altLang="ja-JP" sz="1050" dirty="0">
                <a:latin typeface="+mn-ea"/>
              </a:rPr>
              <a:t>			</a:t>
            </a:r>
            <a:r>
              <a:rPr lang="ja-JP" altLang="en-US" sz="1050" dirty="0">
                <a:latin typeface="+mn-ea"/>
              </a:rPr>
              <a:t>廣瀬博子　３位</a:t>
            </a:r>
            <a:endParaRPr lang="en-US" altLang="ja-JP" sz="1050" dirty="0">
              <a:latin typeface="+mn-ea"/>
            </a:endParaRPr>
          </a:p>
          <a:p>
            <a:pPr marL="0" indent="0">
              <a:buFont typeface="Arial" panose="020B0604020202020204" pitchFamily="34" charset="0"/>
              <a:buNone/>
            </a:pPr>
            <a:r>
              <a:rPr lang="ja-JP" altLang="en-US" sz="1050" dirty="0">
                <a:latin typeface="+mn-ea"/>
              </a:rPr>
              <a:t>・大星山ヒルクライム　</a:t>
            </a:r>
            <a:r>
              <a:rPr lang="en-US" altLang="ja-JP" sz="1050" dirty="0">
                <a:latin typeface="+mn-ea"/>
              </a:rPr>
              <a:t>		</a:t>
            </a:r>
            <a:r>
              <a:rPr lang="ja-JP" altLang="en-US" sz="1050" dirty="0">
                <a:latin typeface="+mn-ea"/>
              </a:rPr>
              <a:t>廣瀬博子　３位</a:t>
            </a:r>
            <a:endParaRPr lang="en-US" altLang="ja-JP" sz="1050" dirty="0">
              <a:latin typeface="+mn-ea"/>
            </a:endParaRPr>
          </a:p>
          <a:p>
            <a:pPr marL="0" indent="0">
              <a:buFont typeface="Arial" panose="020B0604020202020204" pitchFamily="34" charset="0"/>
              <a:buNone/>
            </a:pPr>
            <a:r>
              <a:rPr lang="ja-JP" altLang="en-US" sz="1050" dirty="0">
                <a:latin typeface="+mn-ea"/>
              </a:rPr>
              <a:t>・かすみがうらロードレース　</a:t>
            </a:r>
            <a:r>
              <a:rPr lang="en-US" altLang="ja-JP" sz="1050" dirty="0">
                <a:latin typeface="+mn-ea"/>
              </a:rPr>
              <a:t>		</a:t>
            </a:r>
            <a:r>
              <a:rPr lang="ja-JP" altLang="en-US" sz="1050" dirty="0">
                <a:latin typeface="+mn-ea"/>
              </a:rPr>
              <a:t>廣瀬博子　３位</a:t>
            </a:r>
            <a:endParaRPr lang="en-US" altLang="ja-JP" sz="1050" dirty="0"/>
          </a:p>
          <a:p>
            <a:pPr marL="0" indent="0">
              <a:buFont typeface="Arial" panose="020B0604020202020204" pitchFamily="34" charset="0"/>
              <a:buNone/>
            </a:pPr>
            <a:endParaRPr lang="en-US" altLang="ja-JP" sz="1050" dirty="0"/>
          </a:p>
        </p:txBody>
      </p:sp>
      <p:sp>
        <p:nvSpPr>
          <p:cNvPr id="7" name="テキスト ボックス 6">
            <a:extLst>
              <a:ext uri="{FF2B5EF4-FFF2-40B4-BE49-F238E27FC236}">
                <a16:creationId xmlns:a16="http://schemas.microsoft.com/office/drawing/2014/main" id="{D1E3AC48-89CA-85E8-1E57-091D9E958FEA}"/>
              </a:ext>
            </a:extLst>
          </p:cNvPr>
          <p:cNvSpPr txBox="1"/>
          <p:nvPr/>
        </p:nvSpPr>
        <p:spPr>
          <a:xfrm>
            <a:off x="471488" y="5867895"/>
            <a:ext cx="6015037" cy="276999"/>
          </a:xfrm>
          <a:prstGeom prst="rect">
            <a:avLst/>
          </a:prstGeom>
          <a:noFill/>
        </p:spPr>
        <p:txBody>
          <a:bodyPr wrap="square">
            <a:spAutoFit/>
          </a:bodyPr>
          <a:lstStyle/>
          <a:p>
            <a:r>
              <a:rPr lang="ja-JP" altLang="en-US" sz="1200" dirty="0">
                <a:latin typeface="+mj-ea"/>
                <a:ea typeface="+mj-ea"/>
              </a:rPr>
              <a:t>　主なレース結果</a:t>
            </a:r>
          </a:p>
        </p:txBody>
      </p:sp>
      <p:sp>
        <p:nvSpPr>
          <p:cNvPr id="4" name="コンテンツ プレースホルダー 2">
            <a:extLst>
              <a:ext uri="{FF2B5EF4-FFF2-40B4-BE49-F238E27FC236}">
                <a16:creationId xmlns:a16="http://schemas.microsoft.com/office/drawing/2014/main" id="{15EC16D8-A7EE-DE0E-5A1A-84015BA52F10}"/>
              </a:ext>
            </a:extLst>
          </p:cNvPr>
          <p:cNvSpPr txBox="1">
            <a:spLocks/>
          </p:cNvSpPr>
          <p:nvPr/>
        </p:nvSpPr>
        <p:spPr>
          <a:xfrm>
            <a:off x="3772557" y="1847796"/>
            <a:ext cx="2888671" cy="3419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900" dirty="0">
                <a:latin typeface="+mn-ea"/>
              </a:rPr>
              <a:t>第</a:t>
            </a:r>
            <a:r>
              <a:rPr lang="en-US" altLang="ja-JP" sz="900" dirty="0">
                <a:latin typeface="+mn-ea"/>
              </a:rPr>
              <a:t>70</a:t>
            </a:r>
            <a:r>
              <a:rPr lang="ja-JP" altLang="en-US" sz="900" dirty="0">
                <a:latin typeface="+mn-ea"/>
              </a:rPr>
              <a:t>回秩父宮杯自転車道路競走大会</a:t>
            </a:r>
          </a:p>
          <a:p>
            <a:pPr marL="0" indent="0">
              <a:buFont typeface="Arial" panose="020B0604020202020204" pitchFamily="34" charset="0"/>
              <a:buNone/>
            </a:pPr>
            <a:r>
              <a:rPr lang="en-US" altLang="ja-JP" sz="900" dirty="0">
                <a:latin typeface="+mn-ea"/>
              </a:rPr>
              <a:t>JBCF</a:t>
            </a:r>
            <a:r>
              <a:rPr lang="ja-JP" altLang="en-US" sz="900" dirty="0">
                <a:latin typeface="+mn-ea"/>
              </a:rPr>
              <a:t>第</a:t>
            </a:r>
            <a:r>
              <a:rPr lang="en-US" altLang="ja-JP" sz="900" dirty="0">
                <a:latin typeface="+mn-ea"/>
              </a:rPr>
              <a:t>2</a:t>
            </a:r>
            <a:r>
              <a:rPr lang="ja-JP" altLang="en-US" sz="900" dirty="0">
                <a:latin typeface="+mn-ea"/>
              </a:rPr>
              <a:t>回南魚沼クリテリウム</a:t>
            </a:r>
          </a:p>
          <a:p>
            <a:pPr marL="0" indent="0">
              <a:buFont typeface="Arial" panose="020B0604020202020204" pitchFamily="34" charset="0"/>
              <a:buNone/>
            </a:pPr>
            <a:r>
              <a:rPr lang="en-US" altLang="ja-JP" sz="900" dirty="0">
                <a:latin typeface="+mn-ea"/>
              </a:rPr>
              <a:t>JBCF</a:t>
            </a:r>
            <a:r>
              <a:rPr lang="ja-JP" altLang="en-US" sz="900" dirty="0">
                <a:latin typeface="+mn-ea"/>
              </a:rPr>
              <a:t>第</a:t>
            </a:r>
            <a:r>
              <a:rPr lang="en-US" altLang="ja-JP" sz="900" dirty="0">
                <a:latin typeface="+mn-ea"/>
              </a:rPr>
              <a:t>7</a:t>
            </a:r>
            <a:r>
              <a:rPr lang="ja-JP" altLang="en-US" sz="900" dirty="0">
                <a:latin typeface="+mn-ea"/>
              </a:rPr>
              <a:t>回南魚沼ロードレース</a:t>
            </a:r>
          </a:p>
          <a:p>
            <a:pPr marL="0" indent="0">
              <a:buFont typeface="Arial" panose="020B0604020202020204" pitchFamily="34" charset="0"/>
              <a:buNone/>
            </a:pPr>
            <a:r>
              <a:rPr lang="ja-JP" altLang="en-US" sz="900" dirty="0">
                <a:latin typeface="+mn-ea"/>
              </a:rPr>
              <a:t>（経済産業大臣旗ロードチャンピオンシップ）</a:t>
            </a:r>
          </a:p>
          <a:p>
            <a:pPr marL="0" indent="0">
              <a:buFont typeface="Arial" panose="020B0604020202020204" pitchFamily="34" charset="0"/>
              <a:buNone/>
            </a:pPr>
            <a:r>
              <a:rPr lang="en-US" altLang="ja-JP" sz="900" dirty="0">
                <a:latin typeface="+mn-ea"/>
              </a:rPr>
              <a:t>JBCF</a:t>
            </a:r>
            <a:r>
              <a:rPr lang="ja-JP" altLang="en-US" sz="900" dirty="0">
                <a:latin typeface="+mn-ea"/>
              </a:rPr>
              <a:t>群馬</a:t>
            </a:r>
            <a:r>
              <a:rPr lang="en-US" altLang="ja-JP" sz="900" dirty="0">
                <a:latin typeface="+mn-ea"/>
              </a:rPr>
              <a:t>CSC</a:t>
            </a:r>
            <a:r>
              <a:rPr lang="ja-JP" altLang="en-US" sz="900" dirty="0">
                <a:latin typeface="+mn-ea"/>
              </a:rPr>
              <a:t>ロードレース</a:t>
            </a:r>
            <a:r>
              <a:rPr lang="en-US" altLang="ja-JP" sz="900" dirty="0">
                <a:latin typeface="+mn-ea"/>
              </a:rPr>
              <a:t>DAY1</a:t>
            </a:r>
            <a:r>
              <a:rPr lang="ja-JP" altLang="en-US" sz="900" dirty="0">
                <a:latin typeface="+mn-ea"/>
              </a:rPr>
              <a:t>、 </a:t>
            </a:r>
            <a:r>
              <a:rPr lang="en-US" altLang="ja-JP" sz="900" dirty="0">
                <a:latin typeface="+mn-ea"/>
              </a:rPr>
              <a:t>DAY2</a:t>
            </a:r>
          </a:p>
          <a:p>
            <a:pPr marL="0" indent="0">
              <a:buFont typeface="Arial" panose="020B0604020202020204" pitchFamily="34" charset="0"/>
              <a:buNone/>
            </a:pPr>
            <a:r>
              <a:rPr lang="en-US" altLang="ja-JP" sz="900" dirty="0">
                <a:latin typeface="+mn-ea"/>
              </a:rPr>
              <a:t>JBCF</a:t>
            </a:r>
            <a:r>
              <a:rPr lang="ja-JP" altLang="en-US" sz="900" dirty="0">
                <a:latin typeface="+mn-ea"/>
              </a:rPr>
              <a:t>まえばし赤城山ヒルクライム</a:t>
            </a:r>
          </a:p>
          <a:p>
            <a:pPr marL="0" indent="0">
              <a:buFont typeface="Arial" panose="020B0604020202020204" pitchFamily="34" charset="0"/>
              <a:buNone/>
            </a:pPr>
            <a:r>
              <a:rPr lang="en-US" altLang="ja-JP" sz="900" dirty="0">
                <a:latin typeface="+mn-ea"/>
              </a:rPr>
              <a:t>JBCF</a:t>
            </a:r>
            <a:r>
              <a:rPr lang="ja-JP" altLang="en-US" sz="900" dirty="0">
                <a:latin typeface="+mn-ea"/>
              </a:rPr>
              <a:t>第</a:t>
            </a:r>
            <a:r>
              <a:rPr lang="en-US" altLang="ja-JP" sz="900" dirty="0">
                <a:latin typeface="+mn-ea"/>
              </a:rPr>
              <a:t>1</a:t>
            </a:r>
            <a:r>
              <a:rPr lang="ja-JP" altLang="en-US" sz="900" dirty="0">
                <a:latin typeface="+mn-ea"/>
              </a:rPr>
              <a:t>回袖ヶ浦クリテリウム</a:t>
            </a:r>
          </a:p>
          <a:p>
            <a:pPr marL="0" indent="0">
              <a:buFont typeface="Arial" panose="020B0604020202020204" pitchFamily="34" charset="0"/>
              <a:buNone/>
            </a:pPr>
            <a:r>
              <a:rPr lang="en-US" altLang="ja-JP" sz="900" dirty="0">
                <a:latin typeface="+mn-ea"/>
              </a:rPr>
              <a:t>JBCF</a:t>
            </a:r>
            <a:r>
              <a:rPr lang="ja-JP" altLang="en-US" sz="900" dirty="0">
                <a:latin typeface="+mn-ea"/>
              </a:rPr>
              <a:t>第</a:t>
            </a:r>
            <a:r>
              <a:rPr lang="en-US" altLang="ja-JP" sz="900" dirty="0">
                <a:latin typeface="+mn-ea"/>
              </a:rPr>
              <a:t>8</a:t>
            </a:r>
            <a:r>
              <a:rPr lang="ja-JP" altLang="en-US" sz="900" dirty="0">
                <a:latin typeface="+mn-ea"/>
              </a:rPr>
              <a:t>回大星山ヒルクライム</a:t>
            </a:r>
          </a:p>
          <a:p>
            <a:pPr marL="0" indent="0">
              <a:buFont typeface="Arial" panose="020B0604020202020204" pitchFamily="34" charset="0"/>
              <a:buNone/>
            </a:pPr>
            <a:r>
              <a:rPr lang="en-US" altLang="ja-JP" sz="900" dirty="0">
                <a:latin typeface="+mn-ea"/>
              </a:rPr>
              <a:t>JBCF</a:t>
            </a:r>
            <a:r>
              <a:rPr lang="ja-JP" altLang="en-US" sz="900" dirty="0">
                <a:latin typeface="+mn-ea"/>
              </a:rPr>
              <a:t>第</a:t>
            </a:r>
            <a:r>
              <a:rPr lang="en-US" altLang="ja-JP" sz="900" dirty="0">
                <a:latin typeface="+mn-ea"/>
              </a:rPr>
              <a:t>7</a:t>
            </a:r>
            <a:r>
              <a:rPr lang="ja-JP" altLang="en-US" sz="900" dirty="0">
                <a:latin typeface="+mn-ea"/>
              </a:rPr>
              <a:t>回しゅうなんクリテリウム</a:t>
            </a:r>
            <a:r>
              <a:rPr lang="en-US" altLang="ja-JP" sz="900" dirty="0">
                <a:latin typeface="+mn-ea"/>
              </a:rPr>
              <a:t>DAY1</a:t>
            </a:r>
            <a:r>
              <a:rPr lang="ja-JP" altLang="en-US" sz="900" dirty="0">
                <a:latin typeface="+mn-ea"/>
              </a:rPr>
              <a:t>、 </a:t>
            </a:r>
            <a:r>
              <a:rPr lang="en-US" altLang="ja-JP" sz="900" dirty="0">
                <a:latin typeface="+mn-ea"/>
              </a:rPr>
              <a:t>DAY2</a:t>
            </a:r>
          </a:p>
          <a:p>
            <a:pPr marL="0" indent="0">
              <a:buFont typeface="Arial" panose="020B0604020202020204" pitchFamily="34" charset="0"/>
              <a:buNone/>
            </a:pPr>
            <a:r>
              <a:rPr lang="ja-JP" altLang="en-US" sz="900" dirty="0">
                <a:latin typeface="+mn-ea"/>
              </a:rPr>
              <a:t>ジャパンカップサイクルロードレース</a:t>
            </a:r>
          </a:p>
          <a:p>
            <a:pPr marL="0" indent="0">
              <a:buFont typeface="Arial" panose="020B0604020202020204" pitchFamily="34" charset="0"/>
              <a:buNone/>
            </a:pPr>
            <a:r>
              <a:rPr lang="en-US" altLang="ja-JP" sz="900" dirty="0">
                <a:latin typeface="+mn-ea"/>
              </a:rPr>
              <a:t>JBCF</a:t>
            </a:r>
            <a:r>
              <a:rPr lang="ja-JP" altLang="en-US" sz="900" dirty="0">
                <a:latin typeface="+mn-ea"/>
              </a:rPr>
              <a:t>第</a:t>
            </a:r>
            <a:r>
              <a:rPr lang="en-US" altLang="ja-JP" sz="900" dirty="0">
                <a:latin typeface="+mn-ea"/>
              </a:rPr>
              <a:t>2</a:t>
            </a:r>
            <a:r>
              <a:rPr lang="ja-JP" altLang="en-US" sz="900" dirty="0">
                <a:latin typeface="+mn-ea"/>
              </a:rPr>
              <a:t>回かすみがうらタイムトライアル</a:t>
            </a:r>
          </a:p>
          <a:p>
            <a:pPr marL="0" indent="0">
              <a:buFont typeface="Arial" panose="020B0604020202020204" pitchFamily="34" charset="0"/>
              <a:buNone/>
            </a:pPr>
            <a:r>
              <a:rPr lang="en-US" altLang="ja-JP" sz="900" dirty="0">
                <a:latin typeface="+mn-ea"/>
              </a:rPr>
              <a:t>JBCF</a:t>
            </a:r>
            <a:r>
              <a:rPr lang="ja-JP" altLang="en-US" sz="900" dirty="0">
                <a:latin typeface="+mn-ea"/>
              </a:rPr>
              <a:t>第</a:t>
            </a:r>
            <a:r>
              <a:rPr lang="en-US" altLang="ja-JP" sz="900" dirty="0">
                <a:latin typeface="+mn-ea"/>
              </a:rPr>
              <a:t>2</a:t>
            </a:r>
            <a:r>
              <a:rPr lang="ja-JP" altLang="en-US" sz="900" dirty="0">
                <a:latin typeface="+mn-ea"/>
              </a:rPr>
              <a:t>回かすみがうらロードレース </a:t>
            </a:r>
          </a:p>
          <a:p>
            <a:pPr marL="0" indent="0">
              <a:buFont typeface="Arial" panose="020B0604020202020204" pitchFamily="34" charset="0"/>
              <a:buNone/>
            </a:pPr>
            <a:r>
              <a:rPr lang="ja-JP" altLang="en-US" sz="900" dirty="0">
                <a:latin typeface="+mn-ea"/>
              </a:rPr>
              <a:t>全日本マスターズ選手権 個人タイムトライアル</a:t>
            </a:r>
          </a:p>
          <a:p>
            <a:pPr marL="0" indent="0">
              <a:buFont typeface="Arial" panose="020B0604020202020204" pitchFamily="34" charset="0"/>
              <a:buNone/>
            </a:pPr>
            <a:r>
              <a:rPr lang="en-US" altLang="ja-JP" sz="900" dirty="0">
                <a:latin typeface="+mn-ea"/>
              </a:rPr>
              <a:t>JBCF</a:t>
            </a:r>
            <a:r>
              <a:rPr lang="ja-JP" altLang="en-US" sz="900" dirty="0">
                <a:latin typeface="+mn-ea"/>
              </a:rPr>
              <a:t>第</a:t>
            </a:r>
            <a:r>
              <a:rPr lang="en-US" altLang="ja-JP" sz="900" dirty="0">
                <a:latin typeface="+mn-ea"/>
              </a:rPr>
              <a:t>53</a:t>
            </a:r>
            <a:r>
              <a:rPr lang="ja-JP" altLang="en-US" sz="900" dirty="0">
                <a:latin typeface="+mn-ea"/>
              </a:rPr>
              <a:t>回全日本トラックチャンピオンシップ</a:t>
            </a:r>
          </a:p>
          <a:p>
            <a:pPr marL="0" indent="0">
              <a:buFont typeface="Arial" panose="020B0604020202020204" pitchFamily="34" charset="0"/>
              <a:buNone/>
            </a:pPr>
            <a:endParaRPr lang="ja-JP" altLang="en-US" sz="400" dirty="0"/>
          </a:p>
        </p:txBody>
      </p:sp>
      <p:sp>
        <p:nvSpPr>
          <p:cNvPr id="9" name="動作設定ボタン: 進む/次へ 8">
            <a:hlinkClick r:id="" action="ppaction://hlinkshowjump?jump=nextslide" highlightClick="1"/>
            <a:extLst>
              <a:ext uri="{FF2B5EF4-FFF2-40B4-BE49-F238E27FC236}">
                <a16:creationId xmlns:a16="http://schemas.microsoft.com/office/drawing/2014/main" id="{C33F6AD3-7C2A-9A0A-F0FA-540C89B9EA1B}"/>
              </a:ext>
            </a:extLst>
          </p:cNvPr>
          <p:cNvSpPr/>
          <p:nvPr/>
        </p:nvSpPr>
        <p:spPr>
          <a:xfrm>
            <a:off x="371475" y="1616338"/>
            <a:ext cx="166688" cy="180921"/>
          </a:xfrm>
          <a:prstGeom prst="actionButtonForwardNex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動作設定ボタン: 進む/次へ 9">
            <a:hlinkClick r:id="" action="ppaction://hlinkshowjump?jump=nextslide" highlightClick="1"/>
            <a:extLst>
              <a:ext uri="{FF2B5EF4-FFF2-40B4-BE49-F238E27FC236}">
                <a16:creationId xmlns:a16="http://schemas.microsoft.com/office/drawing/2014/main" id="{A3720B26-91EA-7E05-8D42-DA437A54F35A}"/>
              </a:ext>
            </a:extLst>
          </p:cNvPr>
          <p:cNvSpPr/>
          <p:nvPr/>
        </p:nvSpPr>
        <p:spPr>
          <a:xfrm>
            <a:off x="376238" y="5918618"/>
            <a:ext cx="166688" cy="180921"/>
          </a:xfrm>
          <a:prstGeom prst="actionButtonForwardNex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52117F1E-D384-2343-AD3F-2D3D06CA3805}"/>
              </a:ext>
            </a:extLst>
          </p:cNvPr>
          <p:cNvGrpSpPr/>
          <p:nvPr/>
        </p:nvGrpSpPr>
        <p:grpSpPr>
          <a:xfrm>
            <a:off x="4497458" y="5642393"/>
            <a:ext cx="2224087" cy="3459434"/>
            <a:chOff x="4497458" y="6080543"/>
            <a:chExt cx="2224087" cy="3459434"/>
          </a:xfrm>
        </p:grpSpPr>
        <p:pic>
          <p:nvPicPr>
            <p:cNvPr id="15" name="グラフィックス 14" descr="リース 枠線">
              <a:extLst>
                <a:ext uri="{FF2B5EF4-FFF2-40B4-BE49-F238E27FC236}">
                  <a16:creationId xmlns:a16="http://schemas.microsoft.com/office/drawing/2014/main" id="{438C13B2-C3CD-E4AD-C115-0592A1F108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7010" y="8389324"/>
              <a:ext cx="1082612" cy="1150653"/>
            </a:xfrm>
            <a:prstGeom prst="rect">
              <a:avLst/>
            </a:prstGeom>
          </p:spPr>
        </p:pic>
        <p:pic>
          <p:nvPicPr>
            <p:cNvPr id="14" name="グラフィックス 13" descr="リース 枠線">
              <a:extLst>
                <a:ext uri="{FF2B5EF4-FFF2-40B4-BE49-F238E27FC236}">
                  <a16:creationId xmlns:a16="http://schemas.microsoft.com/office/drawing/2014/main" id="{E9D72E37-8D36-E8BE-E1CE-A725589B18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2990" y="7395767"/>
              <a:ext cx="1150653" cy="1150653"/>
            </a:xfrm>
            <a:prstGeom prst="rect">
              <a:avLst/>
            </a:prstGeom>
          </p:spPr>
        </p:pic>
        <p:sp>
          <p:nvSpPr>
            <p:cNvPr id="8" name="テキスト ボックス 7">
              <a:extLst>
                <a:ext uri="{FF2B5EF4-FFF2-40B4-BE49-F238E27FC236}">
                  <a16:creationId xmlns:a16="http://schemas.microsoft.com/office/drawing/2014/main" id="{BCAEC141-4E32-8B84-7D06-8175A1B7744E}"/>
                </a:ext>
              </a:extLst>
            </p:cNvPr>
            <p:cNvSpPr txBox="1"/>
            <p:nvPr/>
          </p:nvSpPr>
          <p:spPr>
            <a:xfrm>
              <a:off x="4497458" y="6080543"/>
              <a:ext cx="2224087" cy="3323987"/>
            </a:xfrm>
            <a:prstGeom prst="rect">
              <a:avLst/>
            </a:prstGeom>
            <a:noFill/>
          </p:spPr>
          <p:txBody>
            <a:bodyPr wrap="square" rtlCol="0">
              <a:spAutoFit/>
            </a:bodyPr>
            <a:lstStyle/>
            <a:p>
              <a:pPr algn="ctr"/>
              <a:r>
                <a:rPr kumimoji="1" lang="en-US" altLang="ja-JP" sz="1200" dirty="0"/>
                <a:t>JBCF</a:t>
              </a:r>
              <a:r>
                <a:rPr kumimoji="1" lang="ja-JP" altLang="en-US" sz="1200" dirty="0"/>
                <a:t>チームランキング</a:t>
              </a:r>
              <a:endParaRPr kumimoji="1" lang="en-US" altLang="ja-JP" sz="1200" dirty="0"/>
            </a:p>
            <a:p>
              <a:pPr algn="ctr"/>
              <a:endParaRPr kumimoji="1" lang="en-US" altLang="ja-JP" sz="1200" dirty="0"/>
            </a:p>
            <a:p>
              <a:pPr algn="ctr"/>
              <a:r>
                <a:rPr kumimoji="1" lang="en-US" altLang="ja-JP" sz="1200" dirty="0"/>
                <a:t>JET</a:t>
              </a:r>
            </a:p>
            <a:p>
              <a:pPr algn="ctr"/>
              <a:r>
                <a:rPr kumimoji="1" lang="en-US" altLang="ja-JP" sz="1200" dirty="0"/>
                <a:t>15</a:t>
              </a:r>
              <a:r>
                <a:rPr kumimoji="1" lang="ja-JP" altLang="en-US" sz="1200" dirty="0"/>
                <a:t>位</a:t>
              </a:r>
              <a:endParaRPr kumimoji="1" lang="en-US" altLang="ja-JP" sz="1200" dirty="0"/>
            </a:p>
            <a:p>
              <a:endParaRPr kumimoji="1" lang="en-US" altLang="ja-JP" sz="1200" dirty="0"/>
            </a:p>
            <a:p>
              <a:endParaRPr kumimoji="1" lang="en-US" altLang="ja-JP" sz="1200" dirty="0"/>
            </a:p>
            <a:p>
              <a:endParaRPr kumimoji="1" lang="en-US" altLang="ja-JP" sz="1200" dirty="0"/>
            </a:p>
            <a:p>
              <a:pPr algn="ctr"/>
              <a:r>
                <a:rPr kumimoji="1" lang="en-US" altLang="ja-JP" sz="1200" dirty="0"/>
                <a:t>JET</a:t>
              </a:r>
              <a:r>
                <a:rPr kumimoji="1" lang="ja-JP" altLang="en-US" sz="1200" dirty="0"/>
                <a:t>ヒルクライムランキング</a:t>
              </a:r>
              <a:endParaRPr kumimoji="1" lang="en-US" altLang="ja-JP" sz="1200" dirty="0"/>
            </a:p>
            <a:p>
              <a:pPr algn="ctr"/>
              <a:endParaRPr kumimoji="1" lang="en-US" altLang="ja-JP" sz="1200" dirty="0"/>
            </a:p>
            <a:p>
              <a:pPr algn="ctr"/>
              <a:r>
                <a:rPr kumimoji="1" lang="ja-JP" altLang="en-US" sz="1200" dirty="0"/>
                <a:t>宇賀持 凌　</a:t>
              </a:r>
              <a:endParaRPr kumimoji="1" lang="en-US" altLang="ja-JP" sz="1200" dirty="0"/>
            </a:p>
            <a:p>
              <a:pPr algn="ctr"/>
              <a:r>
                <a:rPr kumimoji="1" lang="en-US" altLang="ja-JP" sz="1200" dirty="0"/>
                <a:t>3</a:t>
              </a:r>
              <a:r>
                <a:rPr kumimoji="1" lang="ja-JP" altLang="en-US" sz="1200" dirty="0"/>
                <a:t>位</a:t>
              </a:r>
              <a:endParaRPr kumimoji="1" lang="en-US" altLang="ja-JP" sz="1200" dirty="0"/>
            </a:p>
            <a:p>
              <a:pPr algn="ctr"/>
              <a:endParaRPr kumimoji="1" lang="en-US" altLang="ja-JP" sz="1200" dirty="0"/>
            </a:p>
            <a:p>
              <a:pPr algn="ctr"/>
              <a:r>
                <a:rPr kumimoji="1" lang="en-US" altLang="ja-JP" sz="1200" dirty="0"/>
                <a:t>JFT</a:t>
              </a:r>
              <a:r>
                <a:rPr kumimoji="1" lang="ja-JP" altLang="en-US" sz="1200" dirty="0"/>
                <a:t>個人ランキング</a:t>
              </a:r>
              <a:endParaRPr kumimoji="1" lang="en-US" altLang="ja-JP" sz="1200" dirty="0"/>
            </a:p>
            <a:p>
              <a:pPr algn="ctr"/>
              <a:endParaRPr kumimoji="1" lang="en-US" altLang="ja-JP" sz="1200" dirty="0"/>
            </a:p>
            <a:p>
              <a:pPr algn="ctr"/>
              <a:r>
                <a:rPr kumimoji="1" lang="ja-JP" altLang="en-US" sz="1200" dirty="0"/>
                <a:t>廣瀬 博子　</a:t>
              </a:r>
              <a:endParaRPr kumimoji="1" lang="en-US" altLang="ja-JP" sz="1200" dirty="0"/>
            </a:p>
            <a:p>
              <a:pPr algn="ctr"/>
              <a:r>
                <a:rPr kumimoji="1" lang="en-US" altLang="ja-JP" sz="1200" dirty="0"/>
                <a:t>5</a:t>
              </a:r>
              <a:r>
                <a:rPr kumimoji="1" lang="ja-JP" altLang="en-US" sz="1200" dirty="0"/>
                <a:t>位</a:t>
              </a:r>
              <a:endParaRPr kumimoji="1" lang="en-US" altLang="ja-JP" sz="1200" dirty="0"/>
            </a:p>
            <a:p>
              <a:endParaRPr kumimoji="1" lang="ja-JP" altLang="en-US" dirty="0"/>
            </a:p>
          </p:txBody>
        </p:sp>
        <p:pic>
          <p:nvPicPr>
            <p:cNvPr id="13" name="グラフィックス 12" descr="リース 枠線">
              <a:extLst>
                <a:ext uri="{FF2B5EF4-FFF2-40B4-BE49-F238E27FC236}">
                  <a16:creationId xmlns:a16="http://schemas.microsoft.com/office/drawing/2014/main" id="{A6BADD88-9DD9-B74B-FDDA-EAD4514CD4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22990" y="6172767"/>
              <a:ext cx="1150653" cy="1150653"/>
            </a:xfrm>
            <a:prstGeom prst="rect">
              <a:avLst/>
            </a:prstGeom>
          </p:spPr>
        </p:pic>
      </p:grpSp>
      <p:sp>
        <p:nvSpPr>
          <p:cNvPr id="17" name="正方形/長方形 16">
            <a:extLst>
              <a:ext uri="{FF2B5EF4-FFF2-40B4-BE49-F238E27FC236}">
                <a16:creationId xmlns:a16="http://schemas.microsoft.com/office/drawing/2014/main" id="{67DE7246-A1EF-1FA7-7C51-6CC0DF369E35}"/>
              </a:ext>
            </a:extLst>
          </p:cNvPr>
          <p:cNvSpPr/>
          <p:nvPr/>
        </p:nvSpPr>
        <p:spPr>
          <a:xfrm>
            <a:off x="304800" y="1495425"/>
            <a:ext cx="6356427" cy="4098587"/>
          </a:xfrm>
          <a:prstGeom prst="rect">
            <a:avLst/>
          </a:prstGeom>
          <a:noFill/>
          <a:ln w="25400">
            <a:solidFill>
              <a:schemeClr val="accent1">
                <a:shade val="50000"/>
                <a:alpha val="20000"/>
              </a:schemeClr>
            </a:solidFill>
            <a:extLst>
              <a:ext uri="{C807C97D-BFC1-408E-A445-0C87EB9F89A2}">
                <ask:lineSketchStyleProps xmlns:ask="http://schemas.microsoft.com/office/drawing/2018/sketchyshapes" sd="1219033472">
                  <a:custGeom>
                    <a:avLst/>
                    <a:gdLst>
                      <a:gd name="connsiteX0" fmla="*/ 0 w 6115050"/>
                      <a:gd name="connsiteY0" fmla="*/ 0 h 4098587"/>
                      <a:gd name="connsiteX1" fmla="*/ 618300 w 6115050"/>
                      <a:gd name="connsiteY1" fmla="*/ 0 h 4098587"/>
                      <a:gd name="connsiteX2" fmla="*/ 1114298 w 6115050"/>
                      <a:gd name="connsiteY2" fmla="*/ 0 h 4098587"/>
                      <a:gd name="connsiteX3" fmla="*/ 1916049 w 6115050"/>
                      <a:gd name="connsiteY3" fmla="*/ 0 h 4098587"/>
                      <a:gd name="connsiteX4" fmla="*/ 2534349 w 6115050"/>
                      <a:gd name="connsiteY4" fmla="*/ 0 h 4098587"/>
                      <a:gd name="connsiteX5" fmla="*/ 3152648 w 6115050"/>
                      <a:gd name="connsiteY5" fmla="*/ 0 h 4098587"/>
                      <a:gd name="connsiteX6" fmla="*/ 3954399 w 6115050"/>
                      <a:gd name="connsiteY6" fmla="*/ 0 h 4098587"/>
                      <a:gd name="connsiteX7" fmla="*/ 4511548 w 6115050"/>
                      <a:gd name="connsiteY7" fmla="*/ 0 h 4098587"/>
                      <a:gd name="connsiteX8" fmla="*/ 5313299 w 6115050"/>
                      <a:gd name="connsiteY8" fmla="*/ 0 h 4098587"/>
                      <a:gd name="connsiteX9" fmla="*/ 6115050 w 6115050"/>
                      <a:gd name="connsiteY9" fmla="*/ 0 h 4098587"/>
                      <a:gd name="connsiteX10" fmla="*/ 6115050 w 6115050"/>
                      <a:gd name="connsiteY10" fmla="*/ 683098 h 4098587"/>
                      <a:gd name="connsiteX11" fmla="*/ 6115050 w 6115050"/>
                      <a:gd name="connsiteY11" fmla="*/ 1366196 h 4098587"/>
                      <a:gd name="connsiteX12" fmla="*/ 6115050 w 6115050"/>
                      <a:gd name="connsiteY12" fmla="*/ 2090279 h 4098587"/>
                      <a:gd name="connsiteX13" fmla="*/ 6115050 w 6115050"/>
                      <a:gd name="connsiteY13" fmla="*/ 2650420 h 4098587"/>
                      <a:gd name="connsiteX14" fmla="*/ 6115050 w 6115050"/>
                      <a:gd name="connsiteY14" fmla="*/ 3333517 h 4098587"/>
                      <a:gd name="connsiteX15" fmla="*/ 6115050 w 6115050"/>
                      <a:gd name="connsiteY15" fmla="*/ 4098587 h 4098587"/>
                      <a:gd name="connsiteX16" fmla="*/ 5435600 w 6115050"/>
                      <a:gd name="connsiteY16" fmla="*/ 4098587 h 4098587"/>
                      <a:gd name="connsiteX17" fmla="*/ 4633849 w 6115050"/>
                      <a:gd name="connsiteY17" fmla="*/ 4098587 h 4098587"/>
                      <a:gd name="connsiteX18" fmla="*/ 3954399 w 6115050"/>
                      <a:gd name="connsiteY18" fmla="*/ 4098587 h 4098587"/>
                      <a:gd name="connsiteX19" fmla="*/ 3458401 w 6115050"/>
                      <a:gd name="connsiteY19" fmla="*/ 4098587 h 4098587"/>
                      <a:gd name="connsiteX20" fmla="*/ 2901252 w 6115050"/>
                      <a:gd name="connsiteY20" fmla="*/ 4098587 h 4098587"/>
                      <a:gd name="connsiteX21" fmla="*/ 2099501 w 6115050"/>
                      <a:gd name="connsiteY21" fmla="*/ 4098587 h 4098587"/>
                      <a:gd name="connsiteX22" fmla="*/ 1420051 w 6115050"/>
                      <a:gd name="connsiteY22" fmla="*/ 4098587 h 4098587"/>
                      <a:gd name="connsiteX23" fmla="*/ 862902 w 6115050"/>
                      <a:gd name="connsiteY23" fmla="*/ 4098587 h 4098587"/>
                      <a:gd name="connsiteX24" fmla="*/ 0 w 6115050"/>
                      <a:gd name="connsiteY24" fmla="*/ 4098587 h 4098587"/>
                      <a:gd name="connsiteX25" fmla="*/ 0 w 6115050"/>
                      <a:gd name="connsiteY25" fmla="*/ 3538447 h 4098587"/>
                      <a:gd name="connsiteX26" fmla="*/ 0 w 6115050"/>
                      <a:gd name="connsiteY26" fmla="*/ 2978307 h 4098587"/>
                      <a:gd name="connsiteX27" fmla="*/ 0 w 6115050"/>
                      <a:gd name="connsiteY27" fmla="*/ 2254223 h 4098587"/>
                      <a:gd name="connsiteX28" fmla="*/ 0 w 6115050"/>
                      <a:gd name="connsiteY28" fmla="*/ 1653097 h 4098587"/>
                      <a:gd name="connsiteX29" fmla="*/ 0 w 6115050"/>
                      <a:gd name="connsiteY29" fmla="*/ 888027 h 4098587"/>
                      <a:gd name="connsiteX30" fmla="*/ 0 w 6115050"/>
                      <a:gd name="connsiteY30" fmla="*/ 0 h 409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5050" h="4098587" extrusionOk="0">
                        <a:moveTo>
                          <a:pt x="0" y="0"/>
                        </a:moveTo>
                        <a:cubicBezTo>
                          <a:pt x="259839" y="-11668"/>
                          <a:pt x="431678" y="-8968"/>
                          <a:pt x="618300" y="0"/>
                        </a:cubicBezTo>
                        <a:cubicBezTo>
                          <a:pt x="804922" y="8968"/>
                          <a:pt x="884438" y="-12033"/>
                          <a:pt x="1114298" y="0"/>
                        </a:cubicBezTo>
                        <a:cubicBezTo>
                          <a:pt x="1344158" y="12033"/>
                          <a:pt x="1521200" y="-14101"/>
                          <a:pt x="1916049" y="0"/>
                        </a:cubicBezTo>
                        <a:cubicBezTo>
                          <a:pt x="2310898" y="14101"/>
                          <a:pt x="2393351" y="24138"/>
                          <a:pt x="2534349" y="0"/>
                        </a:cubicBezTo>
                        <a:cubicBezTo>
                          <a:pt x="2675347" y="-24138"/>
                          <a:pt x="2909224" y="-28926"/>
                          <a:pt x="3152648" y="0"/>
                        </a:cubicBezTo>
                        <a:cubicBezTo>
                          <a:pt x="3396072" y="28926"/>
                          <a:pt x="3789618" y="1502"/>
                          <a:pt x="3954399" y="0"/>
                        </a:cubicBezTo>
                        <a:cubicBezTo>
                          <a:pt x="4119180" y="-1502"/>
                          <a:pt x="4254019" y="-18145"/>
                          <a:pt x="4511548" y="0"/>
                        </a:cubicBezTo>
                        <a:cubicBezTo>
                          <a:pt x="4769077" y="18145"/>
                          <a:pt x="4926073" y="36897"/>
                          <a:pt x="5313299" y="0"/>
                        </a:cubicBezTo>
                        <a:cubicBezTo>
                          <a:pt x="5700525" y="-36897"/>
                          <a:pt x="5821385" y="-39976"/>
                          <a:pt x="6115050" y="0"/>
                        </a:cubicBezTo>
                        <a:cubicBezTo>
                          <a:pt x="6084332" y="301197"/>
                          <a:pt x="6093262" y="490640"/>
                          <a:pt x="6115050" y="683098"/>
                        </a:cubicBezTo>
                        <a:cubicBezTo>
                          <a:pt x="6136838" y="875556"/>
                          <a:pt x="6140603" y="1152439"/>
                          <a:pt x="6115050" y="1366196"/>
                        </a:cubicBezTo>
                        <a:cubicBezTo>
                          <a:pt x="6089497" y="1579953"/>
                          <a:pt x="6144159" y="1763820"/>
                          <a:pt x="6115050" y="2090279"/>
                        </a:cubicBezTo>
                        <a:cubicBezTo>
                          <a:pt x="6085941" y="2416738"/>
                          <a:pt x="6115597" y="2424652"/>
                          <a:pt x="6115050" y="2650420"/>
                        </a:cubicBezTo>
                        <a:cubicBezTo>
                          <a:pt x="6114503" y="2876188"/>
                          <a:pt x="6136503" y="3130288"/>
                          <a:pt x="6115050" y="3333517"/>
                        </a:cubicBezTo>
                        <a:cubicBezTo>
                          <a:pt x="6093597" y="3536746"/>
                          <a:pt x="6077297" y="3727601"/>
                          <a:pt x="6115050" y="4098587"/>
                        </a:cubicBezTo>
                        <a:cubicBezTo>
                          <a:pt x="5877985" y="4089686"/>
                          <a:pt x="5698301" y="4092827"/>
                          <a:pt x="5435600" y="4098587"/>
                        </a:cubicBezTo>
                        <a:cubicBezTo>
                          <a:pt x="5172899" y="4104348"/>
                          <a:pt x="4884509" y="4109381"/>
                          <a:pt x="4633849" y="4098587"/>
                        </a:cubicBezTo>
                        <a:cubicBezTo>
                          <a:pt x="4383189" y="4087793"/>
                          <a:pt x="4257832" y="4089305"/>
                          <a:pt x="3954399" y="4098587"/>
                        </a:cubicBezTo>
                        <a:cubicBezTo>
                          <a:pt x="3650966" y="4107870"/>
                          <a:pt x="3667616" y="4099730"/>
                          <a:pt x="3458401" y="4098587"/>
                        </a:cubicBezTo>
                        <a:cubicBezTo>
                          <a:pt x="3249186" y="4097444"/>
                          <a:pt x="3102499" y="4107858"/>
                          <a:pt x="2901252" y="4098587"/>
                        </a:cubicBezTo>
                        <a:cubicBezTo>
                          <a:pt x="2700005" y="4089316"/>
                          <a:pt x="2461096" y="4105556"/>
                          <a:pt x="2099501" y="4098587"/>
                        </a:cubicBezTo>
                        <a:cubicBezTo>
                          <a:pt x="1737906" y="4091618"/>
                          <a:pt x="1611484" y="4086738"/>
                          <a:pt x="1420051" y="4098587"/>
                        </a:cubicBezTo>
                        <a:cubicBezTo>
                          <a:pt x="1228618" y="4110437"/>
                          <a:pt x="1033961" y="4114983"/>
                          <a:pt x="862902" y="4098587"/>
                        </a:cubicBezTo>
                        <a:cubicBezTo>
                          <a:pt x="691843" y="4082191"/>
                          <a:pt x="187671" y="4097639"/>
                          <a:pt x="0" y="4098587"/>
                        </a:cubicBezTo>
                        <a:cubicBezTo>
                          <a:pt x="23223" y="3855358"/>
                          <a:pt x="10448" y="3662365"/>
                          <a:pt x="0" y="3538447"/>
                        </a:cubicBezTo>
                        <a:cubicBezTo>
                          <a:pt x="-10448" y="3414529"/>
                          <a:pt x="-27130" y="3161859"/>
                          <a:pt x="0" y="2978307"/>
                        </a:cubicBezTo>
                        <a:cubicBezTo>
                          <a:pt x="27130" y="2794755"/>
                          <a:pt x="-157" y="2423591"/>
                          <a:pt x="0" y="2254223"/>
                        </a:cubicBezTo>
                        <a:cubicBezTo>
                          <a:pt x="157" y="2084855"/>
                          <a:pt x="25121" y="1925957"/>
                          <a:pt x="0" y="1653097"/>
                        </a:cubicBezTo>
                        <a:cubicBezTo>
                          <a:pt x="-25121" y="1380237"/>
                          <a:pt x="16967" y="1075519"/>
                          <a:pt x="0" y="888027"/>
                        </a:cubicBezTo>
                        <a:cubicBezTo>
                          <a:pt x="-16967" y="700535"/>
                          <a:pt x="17232" y="28936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3FB5CC0B-2B6F-E66A-CD4A-087D39B73A91}"/>
              </a:ext>
            </a:extLst>
          </p:cNvPr>
          <p:cNvSpPr/>
          <p:nvPr/>
        </p:nvSpPr>
        <p:spPr>
          <a:xfrm>
            <a:off x="304800" y="5797699"/>
            <a:ext cx="4136267" cy="3168681"/>
          </a:xfrm>
          <a:prstGeom prst="rect">
            <a:avLst/>
          </a:prstGeom>
          <a:noFill/>
          <a:ln w="25400">
            <a:solidFill>
              <a:schemeClr val="accent1">
                <a:shade val="50000"/>
                <a:alpha val="20000"/>
              </a:schemeClr>
            </a:solidFill>
            <a:extLst>
              <a:ext uri="{C807C97D-BFC1-408E-A445-0C87EB9F89A2}">
                <ask:lineSketchStyleProps xmlns:ask="http://schemas.microsoft.com/office/drawing/2018/sketchyshapes" sd="1219033472">
                  <a:custGeom>
                    <a:avLst/>
                    <a:gdLst>
                      <a:gd name="connsiteX0" fmla="*/ 0 w 6115050"/>
                      <a:gd name="connsiteY0" fmla="*/ 0 h 4098587"/>
                      <a:gd name="connsiteX1" fmla="*/ 618300 w 6115050"/>
                      <a:gd name="connsiteY1" fmla="*/ 0 h 4098587"/>
                      <a:gd name="connsiteX2" fmla="*/ 1114298 w 6115050"/>
                      <a:gd name="connsiteY2" fmla="*/ 0 h 4098587"/>
                      <a:gd name="connsiteX3" fmla="*/ 1916049 w 6115050"/>
                      <a:gd name="connsiteY3" fmla="*/ 0 h 4098587"/>
                      <a:gd name="connsiteX4" fmla="*/ 2534349 w 6115050"/>
                      <a:gd name="connsiteY4" fmla="*/ 0 h 4098587"/>
                      <a:gd name="connsiteX5" fmla="*/ 3152648 w 6115050"/>
                      <a:gd name="connsiteY5" fmla="*/ 0 h 4098587"/>
                      <a:gd name="connsiteX6" fmla="*/ 3954399 w 6115050"/>
                      <a:gd name="connsiteY6" fmla="*/ 0 h 4098587"/>
                      <a:gd name="connsiteX7" fmla="*/ 4511548 w 6115050"/>
                      <a:gd name="connsiteY7" fmla="*/ 0 h 4098587"/>
                      <a:gd name="connsiteX8" fmla="*/ 5313299 w 6115050"/>
                      <a:gd name="connsiteY8" fmla="*/ 0 h 4098587"/>
                      <a:gd name="connsiteX9" fmla="*/ 6115050 w 6115050"/>
                      <a:gd name="connsiteY9" fmla="*/ 0 h 4098587"/>
                      <a:gd name="connsiteX10" fmla="*/ 6115050 w 6115050"/>
                      <a:gd name="connsiteY10" fmla="*/ 683098 h 4098587"/>
                      <a:gd name="connsiteX11" fmla="*/ 6115050 w 6115050"/>
                      <a:gd name="connsiteY11" fmla="*/ 1366196 h 4098587"/>
                      <a:gd name="connsiteX12" fmla="*/ 6115050 w 6115050"/>
                      <a:gd name="connsiteY12" fmla="*/ 2090279 h 4098587"/>
                      <a:gd name="connsiteX13" fmla="*/ 6115050 w 6115050"/>
                      <a:gd name="connsiteY13" fmla="*/ 2650420 h 4098587"/>
                      <a:gd name="connsiteX14" fmla="*/ 6115050 w 6115050"/>
                      <a:gd name="connsiteY14" fmla="*/ 3333517 h 4098587"/>
                      <a:gd name="connsiteX15" fmla="*/ 6115050 w 6115050"/>
                      <a:gd name="connsiteY15" fmla="*/ 4098587 h 4098587"/>
                      <a:gd name="connsiteX16" fmla="*/ 5435600 w 6115050"/>
                      <a:gd name="connsiteY16" fmla="*/ 4098587 h 4098587"/>
                      <a:gd name="connsiteX17" fmla="*/ 4633849 w 6115050"/>
                      <a:gd name="connsiteY17" fmla="*/ 4098587 h 4098587"/>
                      <a:gd name="connsiteX18" fmla="*/ 3954399 w 6115050"/>
                      <a:gd name="connsiteY18" fmla="*/ 4098587 h 4098587"/>
                      <a:gd name="connsiteX19" fmla="*/ 3458401 w 6115050"/>
                      <a:gd name="connsiteY19" fmla="*/ 4098587 h 4098587"/>
                      <a:gd name="connsiteX20" fmla="*/ 2901252 w 6115050"/>
                      <a:gd name="connsiteY20" fmla="*/ 4098587 h 4098587"/>
                      <a:gd name="connsiteX21" fmla="*/ 2099501 w 6115050"/>
                      <a:gd name="connsiteY21" fmla="*/ 4098587 h 4098587"/>
                      <a:gd name="connsiteX22" fmla="*/ 1420051 w 6115050"/>
                      <a:gd name="connsiteY22" fmla="*/ 4098587 h 4098587"/>
                      <a:gd name="connsiteX23" fmla="*/ 862902 w 6115050"/>
                      <a:gd name="connsiteY23" fmla="*/ 4098587 h 4098587"/>
                      <a:gd name="connsiteX24" fmla="*/ 0 w 6115050"/>
                      <a:gd name="connsiteY24" fmla="*/ 4098587 h 4098587"/>
                      <a:gd name="connsiteX25" fmla="*/ 0 w 6115050"/>
                      <a:gd name="connsiteY25" fmla="*/ 3538447 h 4098587"/>
                      <a:gd name="connsiteX26" fmla="*/ 0 w 6115050"/>
                      <a:gd name="connsiteY26" fmla="*/ 2978307 h 4098587"/>
                      <a:gd name="connsiteX27" fmla="*/ 0 w 6115050"/>
                      <a:gd name="connsiteY27" fmla="*/ 2254223 h 4098587"/>
                      <a:gd name="connsiteX28" fmla="*/ 0 w 6115050"/>
                      <a:gd name="connsiteY28" fmla="*/ 1653097 h 4098587"/>
                      <a:gd name="connsiteX29" fmla="*/ 0 w 6115050"/>
                      <a:gd name="connsiteY29" fmla="*/ 888027 h 4098587"/>
                      <a:gd name="connsiteX30" fmla="*/ 0 w 6115050"/>
                      <a:gd name="connsiteY30" fmla="*/ 0 h 409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5050" h="4098587" extrusionOk="0">
                        <a:moveTo>
                          <a:pt x="0" y="0"/>
                        </a:moveTo>
                        <a:cubicBezTo>
                          <a:pt x="259839" y="-11668"/>
                          <a:pt x="431678" y="-8968"/>
                          <a:pt x="618300" y="0"/>
                        </a:cubicBezTo>
                        <a:cubicBezTo>
                          <a:pt x="804922" y="8968"/>
                          <a:pt x="884438" y="-12033"/>
                          <a:pt x="1114298" y="0"/>
                        </a:cubicBezTo>
                        <a:cubicBezTo>
                          <a:pt x="1344158" y="12033"/>
                          <a:pt x="1521200" y="-14101"/>
                          <a:pt x="1916049" y="0"/>
                        </a:cubicBezTo>
                        <a:cubicBezTo>
                          <a:pt x="2310898" y="14101"/>
                          <a:pt x="2393351" y="24138"/>
                          <a:pt x="2534349" y="0"/>
                        </a:cubicBezTo>
                        <a:cubicBezTo>
                          <a:pt x="2675347" y="-24138"/>
                          <a:pt x="2909224" y="-28926"/>
                          <a:pt x="3152648" y="0"/>
                        </a:cubicBezTo>
                        <a:cubicBezTo>
                          <a:pt x="3396072" y="28926"/>
                          <a:pt x="3789618" y="1502"/>
                          <a:pt x="3954399" y="0"/>
                        </a:cubicBezTo>
                        <a:cubicBezTo>
                          <a:pt x="4119180" y="-1502"/>
                          <a:pt x="4254019" y="-18145"/>
                          <a:pt x="4511548" y="0"/>
                        </a:cubicBezTo>
                        <a:cubicBezTo>
                          <a:pt x="4769077" y="18145"/>
                          <a:pt x="4926073" y="36897"/>
                          <a:pt x="5313299" y="0"/>
                        </a:cubicBezTo>
                        <a:cubicBezTo>
                          <a:pt x="5700525" y="-36897"/>
                          <a:pt x="5821385" y="-39976"/>
                          <a:pt x="6115050" y="0"/>
                        </a:cubicBezTo>
                        <a:cubicBezTo>
                          <a:pt x="6084332" y="301197"/>
                          <a:pt x="6093262" y="490640"/>
                          <a:pt x="6115050" y="683098"/>
                        </a:cubicBezTo>
                        <a:cubicBezTo>
                          <a:pt x="6136838" y="875556"/>
                          <a:pt x="6140603" y="1152439"/>
                          <a:pt x="6115050" y="1366196"/>
                        </a:cubicBezTo>
                        <a:cubicBezTo>
                          <a:pt x="6089497" y="1579953"/>
                          <a:pt x="6144159" y="1763820"/>
                          <a:pt x="6115050" y="2090279"/>
                        </a:cubicBezTo>
                        <a:cubicBezTo>
                          <a:pt x="6085941" y="2416738"/>
                          <a:pt x="6115597" y="2424652"/>
                          <a:pt x="6115050" y="2650420"/>
                        </a:cubicBezTo>
                        <a:cubicBezTo>
                          <a:pt x="6114503" y="2876188"/>
                          <a:pt x="6136503" y="3130288"/>
                          <a:pt x="6115050" y="3333517"/>
                        </a:cubicBezTo>
                        <a:cubicBezTo>
                          <a:pt x="6093597" y="3536746"/>
                          <a:pt x="6077297" y="3727601"/>
                          <a:pt x="6115050" y="4098587"/>
                        </a:cubicBezTo>
                        <a:cubicBezTo>
                          <a:pt x="5877985" y="4089686"/>
                          <a:pt x="5698301" y="4092827"/>
                          <a:pt x="5435600" y="4098587"/>
                        </a:cubicBezTo>
                        <a:cubicBezTo>
                          <a:pt x="5172899" y="4104348"/>
                          <a:pt x="4884509" y="4109381"/>
                          <a:pt x="4633849" y="4098587"/>
                        </a:cubicBezTo>
                        <a:cubicBezTo>
                          <a:pt x="4383189" y="4087793"/>
                          <a:pt x="4257832" y="4089305"/>
                          <a:pt x="3954399" y="4098587"/>
                        </a:cubicBezTo>
                        <a:cubicBezTo>
                          <a:pt x="3650966" y="4107870"/>
                          <a:pt x="3667616" y="4099730"/>
                          <a:pt x="3458401" y="4098587"/>
                        </a:cubicBezTo>
                        <a:cubicBezTo>
                          <a:pt x="3249186" y="4097444"/>
                          <a:pt x="3102499" y="4107858"/>
                          <a:pt x="2901252" y="4098587"/>
                        </a:cubicBezTo>
                        <a:cubicBezTo>
                          <a:pt x="2700005" y="4089316"/>
                          <a:pt x="2461096" y="4105556"/>
                          <a:pt x="2099501" y="4098587"/>
                        </a:cubicBezTo>
                        <a:cubicBezTo>
                          <a:pt x="1737906" y="4091618"/>
                          <a:pt x="1611484" y="4086738"/>
                          <a:pt x="1420051" y="4098587"/>
                        </a:cubicBezTo>
                        <a:cubicBezTo>
                          <a:pt x="1228618" y="4110437"/>
                          <a:pt x="1033961" y="4114983"/>
                          <a:pt x="862902" y="4098587"/>
                        </a:cubicBezTo>
                        <a:cubicBezTo>
                          <a:pt x="691843" y="4082191"/>
                          <a:pt x="187671" y="4097639"/>
                          <a:pt x="0" y="4098587"/>
                        </a:cubicBezTo>
                        <a:cubicBezTo>
                          <a:pt x="23223" y="3855358"/>
                          <a:pt x="10448" y="3662365"/>
                          <a:pt x="0" y="3538447"/>
                        </a:cubicBezTo>
                        <a:cubicBezTo>
                          <a:pt x="-10448" y="3414529"/>
                          <a:pt x="-27130" y="3161859"/>
                          <a:pt x="0" y="2978307"/>
                        </a:cubicBezTo>
                        <a:cubicBezTo>
                          <a:pt x="27130" y="2794755"/>
                          <a:pt x="-157" y="2423591"/>
                          <a:pt x="0" y="2254223"/>
                        </a:cubicBezTo>
                        <a:cubicBezTo>
                          <a:pt x="157" y="2084855"/>
                          <a:pt x="25121" y="1925957"/>
                          <a:pt x="0" y="1653097"/>
                        </a:cubicBezTo>
                        <a:cubicBezTo>
                          <a:pt x="-25121" y="1380237"/>
                          <a:pt x="16967" y="1075519"/>
                          <a:pt x="0" y="888027"/>
                        </a:cubicBezTo>
                        <a:cubicBezTo>
                          <a:pt x="-16967" y="700535"/>
                          <a:pt x="17232" y="28936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2594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20FC5D9-7141-3CB2-E96F-7FD98150BCFF}"/>
              </a:ext>
            </a:extLst>
          </p:cNvPr>
          <p:cNvSpPr>
            <a:spLocks noGrp="1"/>
          </p:cNvSpPr>
          <p:nvPr>
            <p:ph type="title"/>
          </p:nvPr>
        </p:nvSpPr>
        <p:spPr>
          <a:xfrm>
            <a:off x="505690" y="284390"/>
            <a:ext cx="5915025" cy="1703914"/>
          </a:xfrm>
        </p:spPr>
        <p:txBody>
          <a:bodyPr>
            <a:normAutofit/>
          </a:bodyPr>
          <a:lstStyle/>
          <a:p>
            <a:r>
              <a:rPr kumimoji="1" lang="ja-JP" altLang="en-US" sz="1800" dirty="0"/>
              <a:t>ホームタウン活動</a:t>
            </a:r>
            <a:br>
              <a:rPr kumimoji="1" lang="en-US" altLang="ja-JP" sz="1800" dirty="0"/>
            </a:br>
            <a:r>
              <a:rPr kumimoji="1" lang="ja-JP" altLang="en-US" sz="1200" dirty="0"/>
              <a:t>　</a:t>
            </a:r>
            <a:br>
              <a:rPr kumimoji="1" lang="en-US" altLang="ja-JP" sz="1800" dirty="0"/>
            </a:br>
            <a:r>
              <a:rPr kumimoji="1" lang="ja-JP" altLang="en-US" sz="1200" dirty="0"/>
              <a:t>　コロナ渦で中断していた大規模イベントなどが３年ぶりに再開しました。</a:t>
            </a:r>
            <a:br>
              <a:rPr kumimoji="1" lang="en-US" altLang="ja-JP" sz="1200" dirty="0"/>
            </a:br>
            <a:r>
              <a:rPr kumimoji="1" lang="ja-JP" altLang="en-US" sz="1200" dirty="0"/>
              <a:t>「サイタマサイクルプロジェクト式」の練習コースを使用した内容をメインに、　自転車を生涯スポーツとして楽しむため、安全知識と技術を身につけていただく　ため、各主催者様と共働し、様々な活動を行いました。</a:t>
            </a:r>
            <a:endParaRPr kumimoji="1" lang="ja-JP" altLang="en-US" sz="1050" dirty="0"/>
          </a:p>
        </p:txBody>
      </p:sp>
      <p:sp>
        <p:nvSpPr>
          <p:cNvPr id="25" name="コンテンツ プレースホルダー 2">
            <a:extLst>
              <a:ext uri="{FF2B5EF4-FFF2-40B4-BE49-F238E27FC236}">
                <a16:creationId xmlns:a16="http://schemas.microsoft.com/office/drawing/2014/main" id="{1A93E2F2-49DD-AB04-D24E-DB37B772C135}"/>
              </a:ext>
            </a:extLst>
          </p:cNvPr>
          <p:cNvSpPr>
            <a:spLocks noGrp="1"/>
          </p:cNvSpPr>
          <p:nvPr>
            <p:ph idx="1"/>
          </p:nvPr>
        </p:nvSpPr>
        <p:spPr>
          <a:xfrm>
            <a:off x="571499" y="2689849"/>
            <a:ext cx="3800475" cy="1145621"/>
          </a:xfrm>
        </p:spPr>
        <p:txBody>
          <a:bodyPr>
            <a:normAutofit/>
          </a:bodyPr>
          <a:lstStyle/>
          <a:p>
            <a:pPr marL="0" indent="0">
              <a:buNone/>
            </a:pPr>
            <a:r>
              <a:rPr kumimoji="1" lang="ja-JP" altLang="en-US" sz="1050" dirty="0"/>
              <a:t>主催：さいたま市</a:t>
            </a:r>
            <a:endParaRPr kumimoji="1" lang="en-US" altLang="ja-JP" sz="1050" dirty="0"/>
          </a:p>
          <a:p>
            <a:pPr marL="0" indent="0">
              <a:buNone/>
            </a:pPr>
            <a:endParaRPr lang="en-US" altLang="ja-JP" sz="1050" dirty="0"/>
          </a:p>
          <a:p>
            <a:pPr marL="0" indent="0">
              <a:buNone/>
            </a:pPr>
            <a:r>
              <a:rPr lang="ja-JP" altLang="en-US" sz="1050" dirty="0"/>
              <a:t>さいたま市桜回廊のクリーン活動を実施し、さいたま市の</a:t>
            </a:r>
            <a:r>
              <a:rPr lang="en-US" altLang="ja-JP" sz="1050" dirty="0"/>
              <a:t>SNS</a:t>
            </a:r>
            <a:r>
              <a:rPr lang="ja-JP" altLang="en-US" sz="1050" dirty="0"/>
              <a:t>で紹介されました。</a:t>
            </a:r>
            <a:endParaRPr kumimoji="1" lang="ja-JP" altLang="en-US" sz="1050" dirty="0"/>
          </a:p>
        </p:txBody>
      </p:sp>
      <p:sp>
        <p:nvSpPr>
          <p:cNvPr id="26" name="テキスト ボックス 25">
            <a:extLst>
              <a:ext uri="{FF2B5EF4-FFF2-40B4-BE49-F238E27FC236}">
                <a16:creationId xmlns:a16="http://schemas.microsoft.com/office/drawing/2014/main" id="{D20F8EED-E219-8DE2-F262-188A3C0E706E}"/>
              </a:ext>
            </a:extLst>
          </p:cNvPr>
          <p:cNvSpPr txBox="1"/>
          <p:nvPr/>
        </p:nvSpPr>
        <p:spPr>
          <a:xfrm>
            <a:off x="471485" y="2037939"/>
            <a:ext cx="4662489" cy="646331"/>
          </a:xfrm>
          <a:prstGeom prst="rect">
            <a:avLst/>
          </a:prstGeom>
          <a:noFill/>
        </p:spPr>
        <p:txBody>
          <a:bodyPr wrap="square">
            <a:spAutoFit/>
          </a:bodyPr>
          <a:lstStyle/>
          <a:p>
            <a:r>
              <a:rPr lang="ja-JP" altLang="en-US" sz="1200" dirty="0">
                <a:latin typeface="+mj-ea"/>
                <a:ea typeface="+mj-ea"/>
              </a:rPr>
              <a:t>　見沼たんぼ</a:t>
            </a:r>
            <a:r>
              <a:rPr lang="en-US" altLang="ja-JP" sz="1200" dirty="0">
                <a:latin typeface="+mj-ea"/>
                <a:ea typeface="+mj-ea"/>
              </a:rPr>
              <a:t>ONLINE</a:t>
            </a:r>
            <a:r>
              <a:rPr lang="ja-JP" altLang="en-US" sz="1200" dirty="0">
                <a:latin typeface="+mj-ea"/>
                <a:ea typeface="+mj-ea"/>
              </a:rPr>
              <a:t>クリーンウォーク</a:t>
            </a:r>
            <a:endParaRPr lang="en-US" altLang="ja-JP" sz="1200" dirty="0">
              <a:latin typeface="+mj-ea"/>
              <a:ea typeface="+mj-ea"/>
            </a:endParaRPr>
          </a:p>
          <a:p>
            <a:r>
              <a:rPr lang="ja-JP" altLang="en-US" sz="1200" dirty="0">
                <a:latin typeface="+mj-ea"/>
                <a:ea typeface="+mj-ea"/>
              </a:rPr>
              <a:t>　</a:t>
            </a:r>
            <a:r>
              <a:rPr lang="en-US" altLang="ja-JP" sz="1200" dirty="0">
                <a:latin typeface="+mj-ea"/>
                <a:ea typeface="+mj-ea"/>
              </a:rPr>
              <a:t>(</a:t>
            </a:r>
            <a:r>
              <a:rPr lang="ja-JP" altLang="en-US" sz="1200" dirty="0">
                <a:latin typeface="+mj-ea"/>
                <a:ea typeface="+mj-ea"/>
              </a:rPr>
              <a:t>見沼通船堀</a:t>
            </a:r>
            <a:r>
              <a:rPr lang="en-US" altLang="ja-JP" sz="1200" dirty="0">
                <a:latin typeface="+mj-ea"/>
                <a:ea typeface="+mj-ea"/>
              </a:rPr>
              <a:t>)</a:t>
            </a:r>
            <a:r>
              <a:rPr lang="ja-JP" altLang="en-US" sz="1200" dirty="0">
                <a:latin typeface="+mj-ea"/>
                <a:ea typeface="+mj-ea"/>
              </a:rPr>
              <a:t>、</a:t>
            </a:r>
            <a:r>
              <a:rPr lang="en-US" altLang="ja-JP" sz="1200" dirty="0">
                <a:latin typeface="+mj-ea"/>
                <a:ea typeface="+mj-ea"/>
              </a:rPr>
              <a:t>(</a:t>
            </a:r>
            <a:r>
              <a:rPr lang="ja-JP" altLang="en-US" sz="1200" dirty="0">
                <a:latin typeface="+mj-ea"/>
                <a:ea typeface="+mj-ea"/>
              </a:rPr>
              <a:t>見晴公園：見沼グリーンセンター周辺</a:t>
            </a:r>
            <a:r>
              <a:rPr lang="en-US" altLang="ja-JP" sz="1200" dirty="0">
                <a:latin typeface="+mj-ea"/>
                <a:ea typeface="+mj-ea"/>
              </a:rPr>
              <a:t>)</a:t>
            </a:r>
          </a:p>
          <a:p>
            <a:endParaRPr lang="ja-JP" altLang="en-US" sz="1200" dirty="0">
              <a:latin typeface="+mj-ea"/>
              <a:ea typeface="+mj-ea"/>
            </a:endParaRPr>
          </a:p>
        </p:txBody>
      </p:sp>
      <p:sp>
        <p:nvSpPr>
          <p:cNvPr id="27" name="テキスト ボックス 26">
            <a:extLst>
              <a:ext uri="{FF2B5EF4-FFF2-40B4-BE49-F238E27FC236}">
                <a16:creationId xmlns:a16="http://schemas.microsoft.com/office/drawing/2014/main" id="{7C2E9D50-D43A-7EBD-E32D-7198E78D4E40}"/>
              </a:ext>
            </a:extLst>
          </p:cNvPr>
          <p:cNvSpPr txBox="1"/>
          <p:nvPr/>
        </p:nvSpPr>
        <p:spPr>
          <a:xfrm>
            <a:off x="5314950" y="2158781"/>
            <a:ext cx="1171574" cy="253916"/>
          </a:xfrm>
          <a:prstGeom prst="rect">
            <a:avLst/>
          </a:prstGeom>
          <a:noFill/>
        </p:spPr>
        <p:txBody>
          <a:bodyPr wrap="square">
            <a:spAutoFit/>
          </a:bodyPr>
          <a:lstStyle/>
          <a:p>
            <a:pPr algn="r"/>
            <a:r>
              <a:rPr lang="en-US" altLang="ja-JP" sz="1050" dirty="0">
                <a:latin typeface="+mj-ea"/>
                <a:ea typeface="+mj-ea"/>
              </a:rPr>
              <a:t>2022</a:t>
            </a:r>
            <a:r>
              <a:rPr lang="ja-JP" altLang="en-US" sz="1050" dirty="0">
                <a:latin typeface="+mj-ea"/>
                <a:ea typeface="+mj-ea"/>
              </a:rPr>
              <a:t>年</a:t>
            </a:r>
            <a:r>
              <a:rPr lang="en-US" altLang="ja-JP" sz="1050" dirty="0">
                <a:latin typeface="+mj-ea"/>
                <a:ea typeface="+mj-ea"/>
              </a:rPr>
              <a:t>3</a:t>
            </a:r>
            <a:r>
              <a:rPr lang="ja-JP" altLang="en-US" sz="1050" dirty="0">
                <a:latin typeface="+mj-ea"/>
                <a:ea typeface="+mj-ea"/>
              </a:rPr>
              <a:t>月</a:t>
            </a:r>
            <a:r>
              <a:rPr lang="en-US" altLang="ja-JP" sz="1050" dirty="0">
                <a:latin typeface="+mj-ea"/>
                <a:ea typeface="+mj-ea"/>
              </a:rPr>
              <a:t>12</a:t>
            </a:r>
            <a:r>
              <a:rPr lang="ja-JP" altLang="en-US" sz="1050" dirty="0">
                <a:latin typeface="+mj-ea"/>
                <a:ea typeface="+mj-ea"/>
              </a:rPr>
              <a:t>日</a:t>
            </a:r>
            <a:endParaRPr lang="en-US" altLang="ja-JP" sz="1050" dirty="0">
              <a:latin typeface="+mj-ea"/>
              <a:ea typeface="+mj-ea"/>
            </a:endParaRPr>
          </a:p>
        </p:txBody>
      </p:sp>
      <p:sp>
        <p:nvSpPr>
          <p:cNvPr id="28" name="コンテンツ プレースホルダー 2">
            <a:extLst>
              <a:ext uri="{FF2B5EF4-FFF2-40B4-BE49-F238E27FC236}">
                <a16:creationId xmlns:a16="http://schemas.microsoft.com/office/drawing/2014/main" id="{BC53BA51-CBD8-E31F-0FFA-898A1F8092F9}"/>
              </a:ext>
            </a:extLst>
          </p:cNvPr>
          <p:cNvSpPr txBox="1">
            <a:spLocks/>
          </p:cNvSpPr>
          <p:nvPr/>
        </p:nvSpPr>
        <p:spPr>
          <a:xfrm>
            <a:off x="571499" y="5274231"/>
            <a:ext cx="3800475" cy="10666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1050" dirty="0"/>
              <a:t>主催：６３４サイクリング倶楽部　　　　　　　　　　　　　　（川口市・さいたま市登録ボランティア団体）</a:t>
            </a:r>
            <a:endParaRPr lang="en-US" altLang="ja-JP" sz="1050" dirty="0"/>
          </a:p>
          <a:p>
            <a:pPr marL="0" indent="0">
              <a:buFont typeface="Arial" panose="020B0604020202020204" pitchFamily="34" charset="0"/>
              <a:buNone/>
            </a:pPr>
            <a:endParaRPr lang="en-US" altLang="ja-JP" sz="1050" dirty="0"/>
          </a:p>
          <a:p>
            <a:pPr marL="0" indent="0">
              <a:buFont typeface="Arial" panose="020B0604020202020204" pitchFamily="34" charset="0"/>
              <a:buNone/>
            </a:pPr>
            <a:r>
              <a:rPr lang="ja-JP" altLang="en-US" sz="1050" dirty="0"/>
              <a:t>小平陽大選手、アテンダントスタッフ藤原貴博が協力参加しました。</a:t>
            </a:r>
          </a:p>
        </p:txBody>
      </p:sp>
      <p:sp>
        <p:nvSpPr>
          <p:cNvPr id="29" name="テキスト ボックス 28">
            <a:extLst>
              <a:ext uri="{FF2B5EF4-FFF2-40B4-BE49-F238E27FC236}">
                <a16:creationId xmlns:a16="http://schemas.microsoft.com/office/drawing/2014/main" id="{455497E4-D50A-31B6-C5F3-8AF20A54CB2C}"/>
              </a:ext>
            </a:extLst>
          </p:cNvPr>
          <p:cNvSpPr txBox="1"/>
          <p:nvPr/>
        </p:nvSpPr>
        <p:spPr>
          <a:xfrm>
            <a:off x="471486" y="4997231"/>
            <a:ext cx="4662489" cy="276999"/>
          </a:xfrm>
          <a:prstGeom prst="rect">
            <a:avLst/>
          </a:prstGeom>
          <a:noFill/>
        </p:spPr>
        <p:txBody>
          <a:bodyPr wrap="square">
            <a:spAutoFit/>
          </a:bodyPr>
          <a:lstStyle/>
          <a:p>
            <a:r>
              <a:rPr lang="ja-JP" altLang="en-US" sz="1200" dirty="0">
                <a:latin typeface="+mj-ea"/>
                <a:ea typeface="+mj-ea"/>
              </a:rPr>
              <a:t>　子供たちの自転車乗り方教室　活動支援＠埼玉県川口市</a:t>
            </a:r>
          </a:p>
        </p:txBody>
      </p:sp>
      <p:sp>
        <p:nvSpPr>
          <p:cNvPr id="30" name="テキスト ボックス 29">
            <a:extLst>
              <a:ext uri="{FF2B5EF4-FFF2-40B4-BE49-F238E27FC236}">
                <a16:creationId xmlns:a16="http://schemas.microsoft.com/office/drawing/2014/main" id="{EC2B2F90-FE19-CD5A-CD53-6DC1FCDF0B8E}"/>
              </a:ext>
            </a:extLst>
          </p:cNvPr>
          <p:cNvSpPr txBox="1"/>
          <p:nvPr/>
        </p:nvSpPr>
        <p:spPr>
          <a:xfrm>
            <a:off x="4705350" y="4997231"/>
            <a:ext cx="1781173" cy="253916"/>
          </a:xfrm>
          <a:prstGeom prst="rect">
            <a:avLst/>
          </a:prstGeom>
          <a:noFill/>
        </p:spPr>
        <p:txBody>
          <a:bodyPr wrap="square">
            <a:spAutoFit/>
          </a:bodyPr>
          <a:lstStyle/>
          <a:p>
            <a:pPr algn="r"/>
            <a:r>
              <a:rPr lang="en-US" altLang="ja-JP" sz="1050" dirty="0">
                <a:latin typeface="+mj-ea"/>
                <a:ea typeface="+mj-ea"/>
              </a:rPr>
              <a:t>2022</a:t>
            </a:r>
            <a:r>
              <a:rPr lang="ja-JP" altLang="en-US" sz="1050" dirty="0">
                <a:latin typeface="+mj-ea"/>
                <a:ea typeface="+mj-ea"/>
              </a:rPr>
              <a:t>年</a:t>
            </a:r>
            <a:r>
              <a:rPr lang="en-US" altLang="ja-JP" sz="1050" dirty="0">
                <a:latin typeface="+mj-ea"/>
                <a:ea typeface="+mj-ea"/>
              </a:rPr>
              <a:t>4</a:t>
            </a:r>
            <a:r>
              <a:rPr lang="ja-JP" altLang="en-US" sz="1050" dirty="0">
                <a:latin typeface="+mj-ea"/>
                <a:ea typeface="+mj-ea"/>
              </a:rPr>
              <a:t>月、</a:t>
            </a:r>
            <a:r>
              <a:rPr lang="en-US" altLang="ja-JP" sz="1050" dirty="0">
                <a:latin typeface="+mj-ea"/>
                <a:ea typeface="+mj-ea"/>
              </a:rPr>
              <a:t>10</a:t>
            </a:r>
            <a:r>
              <a:rPr lang="ja-JP" altLang="en-US" sz="1050" dirty="0">
                <a:latin typeface="+mj-ea"/>
                <a:ea typeface="+mj-ea"/>
              </a:rPr>
              <a:t>月</a:t>
            </a:r>
          </a:p>
        </p:txBody>
      </p:sp>
      <p:sp>
        <p:nvSpPr>
          <p:cNvPr id="31" name="コンテンツ プレースホルダー 2">
            <a:extLst>
              <a:ext uri="{FF2B5EF4-FFF2-40B4-BE49-F238E27FC236}">
                <a16:creationId xmlns:a16="http://schemas.microsoft.com/office/drawing/2014/main" id="{E25E3834-EF59-5AB2-6B43-83D5D79724BB}"/>
              </a:ext>
            </a:extLst>
          </p:cNvPr>
          <p:cNvSpPr txBox="1">
            <a:spLocks/>
          </p:cNvSpPr>
          <p:nvPr/>
        </p:nvSpPr>
        <p:spPr>
          <a:xfrm>
            <a:off x="571500" y="7064931"/>
            <a:ext cx="3800474" cy="1440894"/>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1050" b="0" i="0" dirty="0">
                <a:solidFill>
                  <a:srgbClr val="050505"/>
                </a:solidFill>
                <a:effectLst/>
                <a:latin typeface="Segoe UI Historic" panose="020B0502040204020203" pitchFamily="34" charset="0"/>
              </a:rPr>
              <a:t>共催：埼玉県サイクリング協会（さいたま市サイクリング連盟）、株式会社</a:t>
            </a:r>
            <a:r>
              <a:rPr lang="en-US" altLang="ja-JP" sz="1050" b="0" i="0" dirty="0">
                <a:solidFill>
                  <a:srgbClr val="050505"/>
                </a:solidFill>
                <a:effectLst/>
                <a:latin typeface="Segoe UI Historic" panose="020B0502040204020203" pitchFamily="34" charset="0"/>
              </a:rPr>
              <a:t>METRA</a:t>
            </a:r>
            <a:r>
              <a:rPr lang="ja-JP" altLang="en-US" sz="1050" b="0" i="0" dirty="0">
                <a:solidFill>
                  <a:srgbClr val="050505"/>
                </a:solidFill>
                <a:effectLst/>
                <a:latin typeface="Segoe UI Historic" panose="020B0502040204020203" pitchFamily="34" charset="0"/>
              </a:rPr>
              <a:t>、株式会社サイタマサイクルプロジェクト</a:t>
            </a:r>
            <a:endParaRPr lang="en-US" altLang="ja-JP" sz="1050" b="0" i="0" dirty="0">
              <a:solidFill>
                <a:srgbClr val="050505"/>
              </a:solidFill>
              <a:effectLst/>
              <a:latin typeface="Segoe UI Historic" panose="020B0502040204020203" pitchFamily="34" charset="0"/>
            </a:endParaRPr>
          </a:p>
          <a:p>
            <a:pPr marL="0" indent="0">
              <a:buFont typeface="Arial" panose="020B0604020202020204" pitchFamily="34" charset="0"/>
              <a:buNone/>
            </a:pPr>
            <a:endParaRPr lang="en-US" altLang="ja-JP" sz="1050" dirty="0"/>
          </a:p>
          <a:p>
            <a:pPr marL="0" indent="0">
              <a:buFont typeface="Arial" panose="020B0604020202020204" pitchFamily="34" charset="0"/>
              <a:buNone/>
            </a:pPr>
            <a:r>
              <a:rPr lang="ja-JP" altLang="en-US" sz="1050" dirty="0"/>
              <a:t>埼玉県サイクリング協会リーダーの先導で、千野あゆみ選手、</a:t>
            </a:r>
            <a:r>
              <a:rPr lang="en-US" altLang="ja-JP" sz="1050" dirty="0"/>
              <a:t>ANGEL</a:t>
            </a:r>
            <a:r>
              <a:rPr lang="ja-JP" altLang="en-US" sz="1050" dirty="0"/>
              <a:t>プロジェクトのフジコ＆</a:t>
            </a:r>
            <a:r>
              <a:rPr lang="ja-JP" altLang="en-US" sz="900" b="0" i="0" dirty="0">
                <a:solidFill>
                  <a:srgbClr val="222222"/>
                </a:solidFill>
                <a:effectLst/>
                <a:latin typeface="Arial" panose="020B0604020202020204" pitchFamily="34" charset="0"/>
              </a:rPr>
              <a:t>ＨＩＫＡＲＵが、</a:t>
            </a:r>
            <a:r>
              <a:rPr lang="ja-JP" altLang="en-US" sz="1050" dirty="0"/>
              <a:t>サイクリストの皆さんと一緒に浦和美園を起点に見沼田んぼ地区の散走を楽しみました。</a:t>
            </a:r>
            <a:endParaRPr lang="en-US" altLang="ja-JP" sz="1050" dirty="0"/>
          </a:p>
        </p:txBody>
      </p:sp>
      <p:sp>
        <p:nvSpPr>
          <p:cNvPr id="32" name="テキスト ボックス 31">
            <a:extLst>
              <a:ext uri="{FF2B5EF4-FFF2-40B4-BE49-F238E27FC236}">
                <a16:creationId xmlns:a16="http://schemas.microsoft.com/office/drawing/2014/main" id="{AEB8E3FB-C5E2-5B68-4434-B7CBDF116457}"/>
              </a:ext>
            </a:extLst>
          </p:cNvPr>
          <p:cNvSpPr txBox="1"/>
          <p:nvPr/>
        </p:nvSpPr>
        <p:spPr>
          <a:xfrm>
            <a:off x="471486" y="6635531"/>
            <a:ext cx="4662489" cy="461665"/>
          </a:xfrm>
          <a:prstGeom prst="rect">
            <a:avLst/>
          </a:prstGeom>
          <a:noFill/>
        </p:spPr>
        <p:txBody>
          <a:bodyPr wrap="square">
            <a:spAutoFit/>
          </a:bodyPr>
          <a:lstStyle/>
          <a:p>
            <a:r>
              <a:rPr lang="ja-JP" altLang="en-US" sz="1200" dirty="0">
                <a:latin typeface="+mj-ea"/>
                <a:ea typeface="+mj-ea"/>
              </a:rPr>
              <a:t>　</a:t>
            </a:r>
            <a:r>
              <a:rPr lang="ja-JP" altLang="en-US" sz="1200" i="0" dirty="0">
                <a:effectLst/>
                <a:latin typeface="+mj-ea"/>
                <a:ea typeface="+mj-ea"/>
              </a:rPr>
              <a:t>彩さい祭り</a:t>
            </a:r>
            <a:r>
              <a:rPr lang="en-US" altLang="ja-JP" sz="1200" i="0" dirty="0">
                <a:effectLst/>
                <a:latin typeface="+mj-ea"/>
                <a:ea typeface="+mj-ea"/>
              </a:rPr>
              <a:t>2022</a:t>
            </a:r>
          </a:p>
          <a:p>
            <a:r>
              <a:rPr lang="ja-JP" altLang="en-US" sz="1200" dirty="0">
                <a:latin typeface="+mj-ea"/>
                <a:ea typeface="+mj-ea"/>
              </a:rPr>
              <a:t>　</a:t>
            </a:r>
            <a:r>
              <a:rPr lang="en-US" altLang="ja-JP" sz="1200" i="0" dirty="0">
                <a:effectLst/>
                <a:latin typeface="+mj-ea"/>
                <a:ea typeface="+mj-ea"/>
              </a:rPr>
              <a:t>【ANGEL</a:t>
            </a:r>
            <a:r>
              <a:rPr lang="ja-JP" altLang="en-US" sz="1200" i="0" dirty="0">
                <a:effectLst/>
                <a:latin typeface="+mj-ea"/>
                <a:ea typeface="+mj-ea"/>
              </a:rPr>
              <a:t>サイクリング３０</a:t>
            </a:r>
            <a:r>
              <a:rPr lang="en-US" altLang="ja-JP" sz="1200" i="0" dirty="0">
                <a:effectLst/>
                <a:latin typeface="+mj-ea"/>
                <a:ea typeface="+mj-ea"/>
              </a:rPr>
              <a:t>】</a:t>
            </a:r>
            <a:r>
              <a:rPr lang="ja-JP" altLang="en-US" sz="1200" i="0" dirty="0">
                <a:effectLst/>
                <a:latin typeface="+mj-ea"/>
                <a:ea typeface="+mj-ea"/>
              </a:rPr>
              <a:t>～みんなで３０㎞走ろう～</a:t>
            </a:r>
            <a:endParaRPr lang="ja-JP" altLang="en-US" sz="1200" dirty="0">
              <a:latin typeface="+mj-ea"/>
              <a:ea typeface="+mj-ea"/>
            </a:endParaRPr>
          </a:p>
        </p:txBody>
      </p:sp>
      <p:sp>
        <p:nvSpPr>
          <p:cNvPr id="33" name="テキスト ボックス 32">
            <a:extLst>
              <a:ext uri="{FF2B5EF4-FFF2-40B4-BE49-F238E27FC236}">
                <a16:creationId xmlns:a16="http://schemas.microsoft.com/office/drawing/2014/main" id="{856D99B9-775F-4133-4409-F314B8F8E864}"/>
              </a:ext>
            </a:extLst>
          </p:cNvPr>
          <p:cNvSpPr txBox="1"/>
          <p:nvPr/>
        </p:nvSpPr>
        <p:spPr>
          <a:xfrm>
            <a:off x="5314949" y="6635531"/>
            <a:ext cx="1171574" cy="253916"/>
          </a:xfrm>
          <a:prstGeom prst="rect">
            <a:avLst/>
          </a:prstGeom>
          <a:noFill/>
        </p:spPr>
        <p:txBody>
          <a:bodyPr wrap="square">
            <a:spAutoFit/>
          </a:bodyPr>
          <a:lstStyle/>
          <a:p>
            <a:pPr algn="r"/>
            <a:r>
              <a:rPr lang="en-US" altLang="ja-JP" sz="1050" dirty="0">
                <a:latin typeface="+mj-ea"/>
                <a:ea typeface="+mj-ea"/>
              </a:rPr>
              <a:t>2022</a:t>
            </a:r>
            <a:r>
              <a:rPr lang="ja-JP" altLang="en-US" sz="1050" dirty="0">
                <a:latin typeface="+mj-ea"/>
                <a:ea typeface="+mj-ea"/>
              </a:rPr>
              <a:t>年</a:t>
            </a:r>
            <a:r>
              <a:rPr lang="en-US" altLang="ja-JP" sz="1050" dirty="0">
                <a:latin typeface="+mj-ea"/>
                <a:ea typeface="+mj-ea"/>
              </a:rPr>
              <a:t>6</a:t>
            </a:r>
            <a:r>
              <a:rPr lang="ja-JP" altLang="en-US" sz="1050" dirty="0">
                <a:latin typeface="+mj-ea"/>
                <a:ea typeface="+mj-ea"/>
              </a:rPr>
              <a:t>月</a:t>
            </a:r>
            <a:r>
              <a:rPr lang="en-US" altLang="ja-JP" sz="1050" dirty="0">
                <a:latin typeface="+mj-ea"/>
                <a:ea typeface="+mj-ea"/>
              </a:rPr>
              <a:t>5</a:t>
            </a:r>
            <a:r>
              <a:rPr lang="ja-JP" altLang="en-US" sz="1050" dirty="0">
                <a:latin typeface="+mj-ea"/>
                <a:ea typeface="+mj-ea"/>
              </a:rPr>
              <a:t>日</a:t>
            </a:r>
          </a:p>
        </p:txBody>
      </p:sp>
      <p:sp>
        <p:nvSpPr>
          <p:cNvPr id="34" name="正方形/長方形 33">
            <a:extLst>
              <a:ext uri="{FF2B5EF4-FFF2-40B4-BE49-F238E27FC236}">
                <a16:creationId xmlns:a16="http://schemas.microsoft.com/office/drawing/2014/main" id="{0F80524C-95DB-2B8C-4B03-4FA215DF3CC0}"/>
              </a:ext>
            </a:extLst>
          </p:cNvPr>
          <p:cNvSpPr/>
          <p:nvPr/>
        </p:nvSpPr>
        <p:spPr>
          <a:xfrm>
            <a:off x="4632901" y="5235126"/>
            <a:ext cx="1682171" cy="970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Picture 2" descr="8人、立っている人、道路の画像のようです">
            <a:extLst>
              <a:ext uri="{FF2B5EF4-FFF2-40B4-BE49-F238E27FC236}">
                <a16:creationId xmlns:a16="http://schemas.microsoft.com/office/drawing/2014/main" id="{EDEE8E42-7426-A5FA-D22E-6E2BEBF9E1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73" t="17800" b="23451"/>
          <a:stretch/>
        </p:blipFill>
        <p:spPr bwMode="auto">
          <a:xfrm>
            <a:off x="4632901" y="5236846"/>
            <a:ext cx="1737060" cy="989828"/>
          </a:xfrm>
          <a:prstGeom prst="rect">
            <a:avLst/>
          </a:prstGeom>
          <a:noFill/>
          <a:extLst>
            <a:ext uri="{909E8E84-426E-40DD-AFC4-6F175D3DCCD1}">
              <a14:hiddenFill xmlns:a14="http://schemas.microsoft.com/office/drawing/2010/main">
                <a:solidFill>
                  <a:srgbClr val="FFFFFF"/>
                </a:solidFill>
              </a14:hiddenFill>
            </a:ext>
          </a:extLst>
        </p:spPr>
      </p:pic>
      <p:sp>
        <p:nvSpPr>
          <p:cNvPr id="36" name="正方形/長方形 35">
            <a:extLst>
              <a:ext uri="{FF2B5EF4-FFF2-40B4-BE49-F238E27FC236}">
                <a16:creationId xmlns:a16="http://schemas.microsoft.com/office/drawing/2014/main" id="{0D441FF7-4608-3B16-540D-9F615B89BC9E}"/>
              </a:ext>
            </a:extLst>
          </p:cNvPr>
          <p:cNvSpPr/>
          <p:nvPr/>
        </p:nvSpPr>
        <p:spPr>
          <a:xfrm>
            <a:off x="4632901" y="6869686"/>
            <a:ext cx="1682171" cy="970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48FB35C5-E964-AB99-3A8F-A6452A24E18F}"/>
              </a:ext>
            </a:extLst>
          </p:cNvPr>
          <p:cNvSpPr/>
          <p:nvPr/>
        </p:nvSpPr>
        <p:spPr>
          <a:xfrm>
            <a:off x="4604326" y="6848391"/>
            <a:ext cx="1682171" cy="970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Picture 4" descr="写真の説明はありません。">
            <a:extLst>
              <a:ext uri="{FF2B5EF4-FFF2-40B4-BE49-F238E27FC236}">
                <a16:creationId xmlns:a16="http://schemas.microsoft.com/office/drawing/2014/main" id="{EEE35E51-E3EE-1229-B97B-DC283B3C4B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4" t="9259" r="-4308" b="12730"/>
          <a:stretch/>
        </p:blipFill>
        <p:spPr bwMode="auto">
          <a:xfrm>
            <a:off x="4559320" y="6848474"/>
            <a:ext cx="1836956" cy="101630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写真の説明はありません。">
            <a:extLst>
              <a:ext uri="{FF2B5EF4-FFF2-40B4-BE49-F238E27FC236}">
                <a16:creationId xmlns:a16="http://schemas.microsoft.com/office/drawing/2014/main" id="{6C8B8970-C322-476F-D5F4-C18BA77662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23" t="-2574" r="6922" b="10478"/>
          <a:stretch/>
        </p:blipFill>
        <p:spPr bwMode="auto">
          <a:xfrm>
            <a:off x="4604326" y="3553402"/>
            <a:ext cx="1765635" cy="10555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写真の説明はありません。">
            <a:extLst>
              <a:ext uri="{FF2B5EF4-FFF2-40B4-BE49-F238E27FC236}">
                <a16:creationId xmlns:a16="http://schemas.microsoft.com/office/drawing/2014/main" id="{8AFD7349-04D0-10DB-72B6-FF8D683D91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4" t="630" b="415"/>
          <a:stretch/>
        </p:blipFill>
        <p:spPr bwMode="auto">
          <a:xfrm>
            <a:off x="4578011" y="2361251"/>
            <a:ext cx="1791950" cy="991407"/>
          </a:xfrm>
          <a:prstGeom prst="rect">
            <a:avLst/>
          </a:prstGeom>
          <a:noFill/>
          <a:extLst>
            <a:ext uri="{909E8E84-426E-40DD-AFC4-6F175D3DCCD1}">
              <a14:hiddenFill xmlns:a14="http://schemas.microsoft.com/office/drawing/2010/main">
                <a:solidFill>
                  <a:srgbClr val="FFFFFF"/>
                </a:solidFill>
              </a14:hiddenFill>
            </a:ext>
          </a:extLst>
        </p:spPr>
      </p:pic>
      <p:sp>
        <p:nvSpPr>
          <p:cNvPr id="41" name="テキスト ボックス 40">
            <a:extLst>
              <a:ext uri="{FF2B5EF4-FFF2-40B4-BE49-F238E27FC236}">
                <a16:creationId xmlns:a16="http://schemas.microsoft.com/office/drawing/2014/main" id="{5CD7D6ED-5034-FEE5-5DF6-44E668CD6F76}"/>
              </a:ext>
            </a:extLst>
          </p:cNvPr>
          <p:cNvSpPr txBox="1"/>
          <p:nvPr/>
        </p:nvSpPr>
        <p:spPr>
          <a:xfrm>
            <a:off x="5200647" y="3363201"/>
            <a:ext cx="1285875" cy="261610"/>
          </a:xfrm>
          <a:prstGeom prst="rect">
            <a:avLst/>
          </a:prstGeom>
          <a:noFill/>
        </p:spPr>
        <p:txBody>
          <a:bodyPr wrap="square">
            <a:spAutoFit/>
          </a:bodyPr>
          <a:lstStyle/>
          <a:p>
            <a:pPr algn="r"/>
            <a:r>
              <a:rPr lang="en-US" altLang="ja-JP" sz="1050" dirty="0">
                <a:latin typeface="+mj-ea"/>
                <a:ea typeface="+mj-ea"/>
              </a:rPr>
              <a:t>2022</a:t>
            </a:r>
            <a:r>
              <a:rPr lang="ja-JP" altLang="en-US" sz="1050" dirty="0">
                <a:latin typeface="+mj-ea"/>
                <a:ea typeface="+mj-ea"/>
              </a:rPr>
              <a:t>年</a:t>
            </a:r>
            <a:r>
              <a:rPr lang="en-US" altLang="ja-JP" sz="1050" dirty="0">
                <a:latin typeface="+mj-ea"/>
                <a:ea typeface="+mj-ea"/>
              </a:rPr>
              <a:t>3</a:t>
            </a:r>
            <a:r>
              <a:rPr lang="ja-JP" altLang="en-US" sz="1050" dirty="0">
                <a:latin typeface="+mj-ea"/>
                <a:ea typeface="+mj-ea"/>
              </a:rPr>
              <a:t>月</a:t>
            </a:r>
            <a:r>
              <a:rPr lang="en-US" altLang="ja-JP" sz="1050" dirty="0">
                <a:latin typeface="+mj-ea"/>
                <a:ea typeface="+mj-ea"/>
              </a:rPr>
              <a:t>20</a:t>
            </a:r>
            <a:r>
              <a:rPr lang="ja-JP" altLang="en-US" sz="1050" dirty="0">
                <a:latin typeface="+mj-ea"/>
                <a:ea typeface="+mj-ea"/>
              </a:rPr>
              <a:t>日</a:t>
            </a:r>
          </a:p>
        </p:txBody>
      </p:sp>
      <p:sp>
        <p:nvSpPr>
          <p:cNvPr id="42" name="動作設定ボタン: 進む/次へ 41">
            <a:hlinkClick r:id="" action="ppaction://hlinkshowjump?jump=nextslide" highlightClick="1"/>
            <a:extLst>
              <a:ext uri="{FF2B5EF4-FFF2-40B4-BE49-F238E27FC236}">
                <a16:creationId xmlns:a16="http://schemas.microsoft.com/office/drawing/2014/main" id="{6CA83CA3-5E47-B946-F5DD-AD95A501B584}"/>
              </a:ext>
            </a:extLst>
          </p:cNvPr>
          <p:cNvSpPr/>
          <p:nvPr/>
        </p:nvSpPr>
        <p:spPr>
          <a:xfrm>
            <a:off x="505690" y="2091027"/>
            <a:ext cx="166688" cy="180921"/>
          </a:xfrm>
          <a:prstGeom prst="actionButtonForwardNext">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3" name="動作設定ボタン: 進む/次へ 42">
            <a:hlinkClick r:id="" action="ppaction://hlinkshowjump?jump=nextslide" highlightClick="1"/>
            <a:extLst>
              <a:ext uri="{FF2B5EF4-FFF2-40B4-BE49-F238E27FC236}">
                <a16:creationId xmlns:a16="http://schemas.microsoft.com/office/drawing/2014/main" id="{85C1F22C-4977-0980-6152-1E690138C7F3}"/>
              </a:ext>
            </a:extLst>
          </p:cNvPr>
          <p:cNvSpPr/>
          <p:nvPr/>
        </p:nvSpPr>
        <p:spPr>
          <a:xfrm>
            <a:off x="505690" y="5024727"/>
            <a:ext cx="166688" cy="180921"/>
          </a:xfrm>
          <a:prstGeom prst="actionButtonForwardNext">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4" name="動作設定ボタン: 進む/次へ 43">
            <a:hlinkClick r:id="" action="ppaction://hlinkshowjump?jump=nextslide" highlightClick="1"/>
            <a:extLst>
              <a:ext uri="{FF2B5EF4-FFF2-40B4-BE49-F238E27FC236}">
                <a16:creationId xmlns:a16="http://schemas.microsoft.com/office/drawing/2014/main" id="{78A2BD0B-22AF-33AD-F207-34F6ACAF916A}"/>
              </a:ext>
            </a:extLst>
          </p:cNvPr>
          <p:cNvSpPr/>
          <p:nvPr/>
        </p:nvSpPr>
        <p:spPr>
          <a:xfrm>
            <a:off x="505690" y="6663027"/>
            <a:ext cx="166688" cy="180921"/>
          </a:xfrm>
          <a:prstGeom prst="actionButtonForwardNext">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2D79B288-8E19-C886-691F-7DF0DE2439EC}"/>
              </a:ext>
            </a:extLst>
          </p:cNvPr>
          <p:cNvSpPr/>
          <p:nvPr/>
        </p:nvSpPr>
        <p:spPr>
          <a:xfrm>
            <a:off x="304800" y="1990725"/>
            <a:ext cx="6356427" cy="2756949"/>
          </a:xfrm>
          <a:prstGeom prst="rect">
            <a:avLst/>
          </a:prstGeom>
          <a:noFill/>
          <a:ln w="25400">
            <a:solidFill>
              <a:schemeClr val="accent1">
                <a:shade val="50000"/>
                <a:alpha val="20000"/>
              </a:schemeClr>
            </a:solidFill>
            <a:extLst>
              <a:ext uri="{C807C97D-BFC1-408E-A445-0C87EB9F89A2}">
                <ask:lineSketchStyleProps xmlns:ask="http://schemas.microsoft.com/office/drawing/2018/sketchyshapes" sd="1219033472">
                  <a:custGeom>
                    <a:avLst/>
                    <a:gdLst>
                      <a:gd name="connsiteX0" fmla="*/ 0 w 6115050"/>
                      <a:gd name="connsiteY0" fmla="*/ 0 h 4098587"/>
                      <a:gd name="connsiteX1" fmla="*/ 618300 w 6115050"/>
                      <a:gd name="connsiteY1" fmla="*/ 0 h 4098587"/>
                      <a:gd name="connsiteX2" fmla="*/ 1114298 w 6115050"/>
                      <a:gd name="connsiteY2" fmla="*/ 0 h 4098587"/>
                      <a:gd name="connsiteX3" fmla="*/ 1916049 w 6115050"/>
                      <a:gd name="connsiteY3" fmla="*/ 0 h 4098587"/>
                      <a:gd name="connsiteX4" fmla="*/ 2534349 w 6115050"/>
                      <a:gd name="connsiteY4" fmla="*/ 0 h 4098587"/>
                      <a:gd name="connsiteX5" fmla="*/ 3152648 w 6115050"/>
                      <a:gd name="connsiteY5" fmla="*/ 0 h 4098587"/>
                      <a:gd name="connsiteX6" fmla="*/ 3954399 w 6115050"/>
                      <a:gd name="connsiteY6" fmla="*/ 0 h 4098587"/>
                      <a:gd name="connsiteX7" fmla="*/ 4511548 w 6115050"/>
                      <a:gd name="connsiteY7" fmla="*/ 0 h 4098587"/>
                      <a:gd name="connsiteX8" fmla="*/ 5313299 w 6115050"/>
                      <a:gd name="connsiteY8" fmla="*/ 0 h 4098587"/>
                      <a:gd name="connsiteX9" fmla="*/ 6115050 w 6115050"/>
                      <a:gd name="connsiteY9" fmla="*/ 0 h 4098587"/>
                      <a:gd name="connsiteX10" fmla="*/ 6115050 w 6115050"/>
                      <a:gd name="connsiteY10" fmla="*/ 683098 h 4098587"/>
                      <a:gd name="connsiteX11" fmla="*/ 6115050 w 6115050"/>
                      <a:gd name="connsiteY11" fmla="*/ 1366196 h 4098587"/>
                      <a:gd name="connsiteX12" fmla="*/ 6115050 w 6115050"/>
                      <a:gd name="connsiteY12" fmla="*/ 2090279 h 4098587"/>
                      <a:gd name="connsiteX13" fmla="*/ 6115050 w 6115050"/>
                      <a:gd name="connsiteY13" fmla="*/ 2650420 h 4098587"/>
                      <a:gd name="connsiteX14" fmla="*/ 6115050 w 6115050"/>
                      <a:gd name="connsiteY14" fmla="*/ 3333517 h 4098587"/>
                      <a:gd name="connsiteX15" fmla="*/ 6115050 w 6115050"/>
                      <a:gd name="connsiteY15" fmla="*/ 4098587 h 4098587"/>
                      <a:gd name="connsiteX16" fmla="*/ 5435600 w 6115050"/>
                      <a:gd name="connsiteY16" fmla="*/ 4098587 h 4098587"/>
                      <a:gd name="connsiteX17" fmla="*/ 4633849 w 6115050"/>
                      <a:gd name="connsiteY17" fmla="*/ 4098587 h 4098587"/>
                      <a:gd name="connsiteX18" fmla="*/ 3954399 w 6115050"/>
                      <a:gd name="connsiteY18" fmla="*/ 4098587 h 4098587"/>
                      <a:gd name="connsiteX19" fmla="*/ 3458401 w 6115050"/>
                      <a:gd name="connsiteY19" fmla="*/ 4098587 h 4098587"/>
                      <a:gd name="connsiteX20" fmla="*/ 2901252 w 6115050"/>
                      <a:gd name="connsiteY20" fmla="*/ 4098587 h 4098587"/>
                      <a:gd name="connsiteX21" fmla="*/ 2099501 w 6115050"/>
                      <a:gd name="connsiteY21" fmla="*/ 4098587 h 4098587"/>
                      <a:gd name="connsiteX22" fmla="*/ 1420051 w 6115050"/>
                      <a:gd name="connsiteY22" fmla="*/ 4098587 h 4098587"/>
                      <a:gd name="connsiteX23" fmla="*/ 862902 w 6115050"/>
                      <a:gd name="connsiteY23" fmla="*/ 4098587 h 4098587"/>
                      <a:gd name="connsiteX24" fmla="*/ 0 w 6115050"/>
                      <a:gd name="connsiteY24" fmla="*/ 4098587 h 4098587"/>
                      <a:gd name="connsiteX25" fmla="*/ 0 w 6115050"/>
                      <a:gd name="connsiteY25" fmla="*/ 3538447 h 4098587"/>
                      <a:gd name="connsiteX26" fmla="*/ 0 w 6115050"/>
                      <a:gd name="connsiteY26" fmla="*/ 2978307 h 4098587"/>
                      <a:gd name="connsiteX27" fmla="*/ 0 w 6115050"/>
                      <a:gd name="connsiteY27" fmla="*/ 2254223 h 4098587"/>
                      <a:gd name="connsiteX28" fmla="*/ 0 w 6115050"/>
                      <a:gd name="connsiteY28" fmla="*/ 1653097 h 4098587"/>
                      <a:gd name="connsiteX29" fmla="*/ 0 w 6115050"/>
                      <a:gd name="connsiteY29" fmla="*/ 888027 h 4098587"/>
                      <a:gd name="connsiteX30" fmla="*/ 0 w 6115050"/>
                      <a:gd name="connsiteY30" fmla="*/ 0 h 409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5050" h="4098587" extrusionOk="0">
                        <a:moveTo>
                          <a:pt x="0" y="0"/>
                        </a:moveTo>
                        <a:cubicBezTo>
                          <a:pt x="259839" y="-11668"/>
                          <a:pt x="431678" y="-8968"/>
                          <a:pt x="618300" y="0"/>
                        </a:cubicBezTo>
                        <a:cubicBezTo>
                          <a:pt x="804922" y="8968"/>
                          <a:pt x="884438" y="-12033"/>
                          <a:pt x="1114298" y="0"/>
                        </a:cubicBezTo>
                        <a:cubicBezTo>
                          <a:pt x="1344158" y="12033"/>
                          <a:pt x="1521200" y="-14101"/>
                          <a:pt x="1916049" y="0"/>
                        </a:cubicBezTo>
                        <a:cubicBezTo>
                          <a:pt x="2310898" y="14101"/>
                          <a:pt x="2393351" y="24138"/>
                          <a:pt x="2534349" y="0"/>
                        </a:cubicBezTo>
                        <a:cubicBezTo>
                          <a:pt x="2675347" y="-24138"/>
                          <a:pt x="2909224" y="-28926"/>
                          <a:pt x="3152648" y="0"/>
                        </a:cubicBezTo>
                        <a:cubicBezTo>
                          <a:pt x="3396072" y="28926"/>
                          <a:pt x="3789618" y="1502"/>
                          <a:pt x="3954399" y="0"/>
                        </a:cubicBezTo>
                        <a:cubicBezTo>
                          <a:pt x="4119180" y="-1502"/>
                          <a:pt x="4254019" y="-18145"/>
                          <a:pt x="4511548" y="0"/>
                        </a:cubicBezTo>
                        <a:cubicBezTo>
                          <a:pt x="4769077" y="18145"/>
                          <a:pt x="4926073" y="36897"/>
                          <a:pt x="5313299" y="0"/>
                        </a:cubicBezTo>
                        <a:cubicBezTo>
                          <a:pt x="5700525" y="-36897"/>
                          <a:pt x="5821385" y="-39976"/>
                          <a:pt x="6115050" y="0"/>
                        </a:cubicBezTo>
                        <a:cubicBezTo>
                          <a:pt x="6084332" y="301197"/>
                          <a:pt x="6093262" y="490640"/>
                          <a:pt x="6115050" y="683098"/>
                        </a:cubicBezTo>
                        <a:cubicBezTo>
                          <a:pt x="6136838" y="875556"/>
                          <a:pt x="6140603" y="1152439"/>
                          <a:pt x="6115050" y="1366196"/>
                        </a:cubicBezTo>
                        <a:cubicBezTo>
                          <a:pt x="6089497" y="1579953"/>
                          <a:pt x="6144159" y="1763820"/>
                          <a:pt x="6115050" y="2090279"/>
                        </a:cubicBezTo>
                        <a:cubicBezTo>
                          <a:pt x="6085941" y="2416738"/>
                          <a:pt x="6115597" y="2424652"/>
                          <a:pt x="6115050" y="2650420"/>
                        </a:cubicBezTo>
                        <a:cubicBezTo>
                          <a:pt x="6114503" y="2876188"/>
                          <a:pt x="6136503" y="3130288"/>
                          <a:pt x="6115050" y="3333517"/>
                        </a:cubicBezTo>
                        <a:cubicBezTo>
                          <a:pt x="6093597" y="3536746"/>
                          <a:pt x="6077297" y="3727601"/>
                          <a:pt x="6115050" y="4098587"/>
                        </a:cubicBezTo>
                        <a:cubicBezTo>
                          <a:pt x="5877985" y="4089686"/>
                          <a:pt x="5698301" y="4092827"/>
                          <a:pt x="5435600" y="4098587"/>
                        </a:cubicBezTo>
                        <a:cubicBezTo>
                          <a:pt x="5172899" y="4104348"/>
                          <a:pt x="4884509" y="4109381"/>
                          <a:pt x="4633849" y="4098587"/>
                        </a:cubicBezTo>
                        <a:cubicBezTo>
                          <a:pt x="4383189" y="4087793"/>
                          <a:pt x="4257832" y="4089305"/>
                          <a:pt x="3954399" y="4098587"/>
                        </a:cubicBezTo>
                        <a:cubicBezTo>
                          <a:pt x="3650966" y="4107870"/>
                          <a:pt x="3667616" y="4099730"/>
                          <a:pt x="3458401" y="4098587"/>
                        </a:cubicBezTo>
                        <a:cubicBezTo>
                          <a:pt x="3249186" y="4097444"/>
                          <a:pt x="3102499" y="4107858"/>
                          <a:pt x="2901252" y="4098587"/>
                        </a:cubicBezTo>
                        <a:cubicBezTo>
                          <a:pt x="2700005" y="4089316"/>
                          <a:pt x="2461096" y="4105556"/>
                          <a:pt x="2099501" y="4098587"/>
                        </a:cubicBezTo>
                        <a:cubicBezTo>
                          <a:pt x="1737906" y="4091618"/>
                          <a:pt x="1611484" y="4086738"/>
                          <a:pt x="1420051" y="4098587"/>
                        </a:cubicBezTo>
                        <a:cubicBezTo>
                          <a:pt x="1228618" y="4110437"/>
                          <a:pt x="1033961" y="4114983"/>
                          <a:pt x="862902" y="4098587"/>
                        </a:cubicBezTo>
                        <a:cubicBezTo>
                          <a:pt x="691843" y="4082191"/>
                          <a:pt x="187671" y="4097639"/>
                          <a:pt x="0" y="4098587"/>
                        </a:cubicBezTo>
                        <a:cubicBezTo>
                          <a:pt x="23223" y="3855358"/>
                          <a:pt x="10448" y="3662365"/>
                          <a:pt x="0" y="3538447"/>
                        </a:cubicBezTo>
                        <a:cubicBezTo>
                          <a:pt x="-10448" y="3414529"/>
                          <a:pt x="-27130" y="3161859"/>
                          <a:pt x="0" y="2978307"/>
                        </a:cubicBezTo>
                        <a:cubicBezTo>
                          <a:pt x="27130" y="2794755"/>
                          <a:pt x="-157" y="2423591"/>
                          <a:pt x="0" y="2254223"/>
                        </a:cubicBezTo>
                        <a:cubicBezTo>
                          <a:pt x="157" y="2084855"/>
                          <a:pt x="25121" y="1925957"/>
                          <a:pt x="0" y="1653097"/>
                        </a:cubicBezTo>
                        <a:cubicBezTo>
                          <a:pt x="-25121" y="1380237"/>
                          <a:pt x="16967" y="1075519"/>
                          <a:pt x="0" y="888027"/>
                        </a:cubicBezTo>
                        <a:cubicBezTo>
                          <a:pt x="-16967" y="700535"/>
                          <a:pt x="17232" y="28936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2A580C78-E8FC-9D68-2687-F64A08C7A18A}"/>
              </a:ext>
            </a:extLst>
          </p:cNvPr>
          <p:cNvSpPr/>
          <p:nvPr/>
        </p:nvSpPr>
        <p:spPr>
          <a:xfrm>
            <a:off x="304799" y="4983232"/>
            <a:ext cx="6356427" cy="1357603"/>
          </a:xfrm>
          <a:prstGeom prst="rect">
            <a:avLst/>
          </a:prstGeom>
          <a:noFill/>
          <a:ln w="25400">
            <a:solidFill>
              <a:schemeClr val="accent1">
                <a:shade val="50000"/>
                <a:alpha val="20000"/>
              </a:schemeClr>
            </a:solidFill>
            <a:extLst>
              <a:ext uri="{C807C97D-BFC1-408E-A445-0C87EB9F89A2}">
                <ask:lineSketchStyleProps xmlns:ask="http://schemas.microsoft.com/office/drawing/2018/sketchyshapes" sd="1219033472">
                  <a:custGeom>
                    <a:avLst/>
                    <a:gdLst>
                      <a:gd name="connsiteX0" fmla="*/ 0 w 6115050"/>
                      <a:gd name="connsiteY0" fmla="*/ 0 h 4098587"/>
                      <a:gd name="connsiteX1" fmla="*/ 618300 w 6115050"/>
                      <a:gd name="connsiteY1" fmla="*/ 0 h 4098587"/>
                      <a:gd name="connsiteX2" fmla="*/ 1114298 w 6115050"/>
                      <a:gd name="connsiteY2" fmla="*/ 0 h 4098587"/>
                      <a:gd name="connsiteX3" fmla="*/ 1916049 w 6115050"/>
                      <a:gd name="connsiteY3" fmla="*/ 0 h 4098587"/>
                      <a:gd name="connsiteX4" fmla="*/ 2534349 w 6115050"/>
                      <a:gd name="connsiteY4" fmla="*/ 0 h 4098587"/>
                      <a:gd name="connsiteX5" fmla="*/ 3152648 w 6115050"/>
                      <a:gd name="connsiteY5" fmla="*/ 0 h 4098587"/>
                      <a:gd name="connsiteX6" fmla="*/ 3954399 w 6115050"/>
                      <a:gd name="connsiteY6" fmla="*/ 0 h 4098587"/>
                      <a:gd name="connsiteX7" fmla="*/ 4511548 w 6115050"/>
                      <a:gd name="connsiteY7" fmla="*/ 0 h 4098587"/>
                      <a:gd name="connsiteX8" fmla="*/ 5313299 w 6115050"/>
                      <a:gd name="connsiteY8" fmla="*/ 0 h 4098587"/>
                      <a:gd name="connsiteX9" fmla="*/ 6115050 w 6115050"/>
                      <a:gd name="connsiteY9" fmla="*/ 0 h 4098587"/>
                      <a:gd name="connsiteX10" fmla="*/ 6115050 w 6115050"/>
                      <a:gd name="connsiteY10" fmla="*/ 683098 h 4098587"/>
                      <a:gd name="connsiteX11" fmla="*/ 6115050 w 6115050"/>
                      <a:gd name="connsiteY11" fmla="*/ 1366196 h 4098587"/>
                      <a:gd name="connsiteX12" fmla="*/ 6115050 w 6115050"/>
                      <a:gd name="connsiteY12" fmla="*/ 2090279 h 4098587"/>
                      <a:gd name="connsiteX13" fmla="*/ 6115050 w 6115050"/>
                      <a:gd name="connsiteY13" fmla="*/ 2650420 h 4098587"/>
                      <a:gd name="connsiteX14" fmla="*/ 6115050 w 6115050"/>
                      <a:gd name="connsiteY14" fmla="*/ 3333517 h 4098587"/>
                      <a:gd name="connsiteX15" fmla="*/ 6115050 w 6115050"/>
                      <a:gd name="connsiteY15" fmla="*/ 4098587 h 4098587"/>
                      <a:gd name="connsiteX16" fmla="*/ 5435600 w 6115050"/>
                      <a:gd name="connsiteY16" fmla="*/ 4098587 h 4098587"/>
                      <a:gd name="connsiteX17" fmla="*/ 4633849 w 6115050"/>
                      <a:gd name="connsiteY17" fmla="*/ 4098587 h 4098587"/>
                      <a:gd name="connsiteX18" fmla="*/ 3954399 w 6115050"/>
                      <a:gd name="connsiteY18" fmla="*/ 4098587 h 4098587"/>
                      <a:gd name="connsiteX19" fmla="*/ 3458401 w 6115050"/>
                      <a:gd name="connsiteY19" fmla="*/ 4098587 h 4098587"/>
                      <a:gd name="connsiteX20" fmla="*/ 2901252 w 6115050"/>
                      <a:gd name="connsiteY20" fmla="*/ 4098587 h 4098587"/>
                      <a:gd name="connsiteX21" fmla="*/ 2099501 w 6115050"/>
                      <a:gd name="connsiteY21" fmla="*/ 4098587 h 4098587"/>
                      <a:gd name="connsiteX22" fmla="*/ 1420051 w 6115050"/>
                      <a:gd name="connsiteY22" fmla="*/ 4098587 h 4098587"/>
                      <a:gd name="connsiteX23" fmla="*/ 862902 w 6115050"/>
                      <a:gd name="connsiteY23" fmla="*/ 4098587 h 4098587"/>
                      <a:gd name="connsiteX24" fmla="*/ 0 w 6115050"/>
                      <a:gd name="connsiteY24" fmla="*/ 4098587 h 4098587"/>
                      <a:gd name="connsiteX25" fmla="*/ 0 w 6115050"/>
                      <a:gd name="connsiteY25" fmla="*/ 3538447 h 4098587"/>
                      <a:gd name="connsiteX26" fmla="*/ 0 w 6115050"/>
                      <a:gd name="connsiteY26" fmla="*/ 2978307 h 4098587"/>
                      <a:gd name="connsiteX27" fmla="*/ 0 w 6115050"/>
                      <a:gd name="connsiteY27" fmla="*/ 2254223 h 4098587"/>
                      <a:gd name="connsiteX28" fmla="*/ 0 w 6115050"/>
                      <a:gd name="connsiteY28" fmla="*/ 1653097 h 4098587"/>
                      <a:gd name="connsiteX29" fmla="*/ 0 w 6115050"/>
                      <a:gd name="connsiteY29" fmla="*/ 888027 h 4098587"/>
                      <a:gd name="connsiteX30" fmla="*/ 0 w 6115050"/>
                      <a:gd name="connsiteY30" fmla="*/ 0 h 409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5050" h="4098587" extrusionOk="0">
                        <a:moveTo>
                          <a:pt x="0" y="0"/>
                        </a:moveTo>
                        <a:cubicBezTo>
                          <a:pt x="259839" y="-11668"/>
                          <a:pt x="431678" y="-8968"/>
                          <a:pt x="618300" y="0"/>
                        </a:cubicBezTo>
                        <a:cubicBezTo>
                          <a:pt x="804922" y="8968"/>
                          <a:pt x="884438" y="-12033"/>
                          <a:pt x="1114298" y="0"/>
                        </a:cubicBezTo>
                        <a:cubicBezTo>
                          <a:pt x="1344158" y="12033"/>
                          <a:pt x="1521200" y="-14101"/>
                          <a:pt x="1916049" y="0"/>
                        </a:cubicBezTo>
                        <a:cubicBezTo>
                          <a:pt x="2310898" y="14101"/>
                          <a:pt x="2393351" y="24138"/>
                          <a:pt x="2534349" y="0"/>
                        </a:cubicBezTo>
                        <a:cubicBezTo>
                          <a:pt x="2675347" y="-24138"/>
                          <a:pt x="2909224" y="-28926"/>
                          <a:pt x="3152648" y="0"/>
                        </a:cubicBezTo>
                        <a:cubicBezTo>
                          <a:pt x="3396072" y="28926"/>
                          <a:pt x="3789618" y="1502"/>
                          <a:pt x="3954399" y="0"/>
                        </a:cubicBezTo>
                        <a:cubicBezTo>
                          <a:pt x="4119180" y="-1502"/>
                          <a:pt x="4254019" y="-18145"/>
                          <a:pt x="4511548" y="0"/>
                        </a:cubicBezTo>
                        <a:cubicBezTo>
                          <a:pt x="4769077" y="18145"/>
                          <a:pt x="4926073" y="36897"/>
                          <a:pt x="5313299" y="0"/>
                        </a:cubicBezTo>
                        <a:cubicBezTo>
                          <a:pt x="5700525" y="-36897"/>
                          <a:pt x="5821385" y="-39976"/>
                          <a:pt x="6115050" y="0"/>
                        </a:cubicBezTo>
                        <a:cubicBezTo>
                          <a:pt x="6084332" y="301197"/>
                          <a:pt x="6093262" y="490640"/>
                          <a:pt x="6115050" y="683098"/>
                        </a:cubicBezTo>
                        <a:cubicBezTo>
                          <a:pt x="6136838" y="875556"/>
                          <a:pt x="6140603" y="1152439"/>
                          <a:pt x="6115050" y="1366196"/>
                        </a:cubicBezTo>
                        <a:cubicBezTo>
                          <a:pt x="6089497" y="1579953"/>
                          <a:pt x="6144159" y="1763820"/>
                          <a:pt x="6115050" y="2090279"/>
                        </a:cubicBezTo>
                        <a:cubicBezTo>
                          <a:pt x="6085941" y="2416738"/>
                          <a:pt x="6115597" y="2424652"/>
                          <a:pt x="6115050" y="2650420"/>
                        </a:cubicBezTo>
                        <a:cubicBezTo>
                          <a:pt x="6114503" y="2876188"/>
                          <a:pt x="6136503" y="3130288"/>
                          <a:pt x="6115050" y="3333517"/>
                        </a:cubicBezTo>
                        <a:cubicBezTo>
                          <a:pt x="6093597" y="3536746"/>
                          <a:pt x="6077297" y="3727601"/>
                          <a:pt x="6115050" y="4098587"/>
                        </a:cubicBezTo>
                        <a:cubicBezTo>
                          <a:pt x="5877985" y="4089686"/>
                          <a:pt x="5698301" y="4092827"/>
                          <a:pt x="5435600" y="4098587"/>
                        </a:cubicBezTo>
                        <a:cubicBezTo>
                          <a:pt x="5172899" y="4104348"/>
                          <a:pt x="4884509" y="4109381"/>
                          <a:pt x="4633849" y="4098587"/>
                        </a:cubicBezTo>
                        <a:cubicBezTo>
                          <a:pt x="4383189" y="4087793"/>
                          <a:pt x="4257832" y="4089305"/>
                          <a:pt x="3954399" y="4098587"/>
                        </a:cubicBezTo>
                        <a:cubicBezTo>
                          <a:pt x="3650966" y="4107870"/>
                          <a:pt x="3667616" y="4099730"/>
                          <a:pt x="3458401" y="4098587"/>
                        </a:cubicBezTo>
                        <a:cubicBezTo>
                          <a:pt x="3249186" y="4097444"/>
                          <a:pt x="3102499" y="4107858"/>
                          <a:pt x="2901252" y="4098587"/>
                        </a:cubicBezTo>
                        <a:cubicBezTo>
                          <a:pt x="2700005" y="4089316"/>
                          <a:pt x="2461096" y="4105556"/>
                          <a:pt x="2099501" y="4098587"/>
                        </a:cubicBezTo>
                        <a:cubicBezTo>
                          <a:pt x="1737906" y="4091618"/>
                          <a:pt x="1611484" y="4086738"/>
                          <a:pt x="1420051" y="4098587"/>
                        </a:cubicBezTo>
                        <a:cubicBezTo>
                          <a:pt x="1228618" y="4110437"/>
                          <a:pt x="1033961" y="4114983"/>
                          <a:pt x="862902" y="4098587"/>
                        </a:cubicBezTo>
                        <a:cubicBezTo>
                          <a:pt x="691843" y="4082191"/>
                          <a:pt x="187671" y="4097639"/>
                          <a:pt x="0" y="4098587"/>
                        </a:cubicBezTo>
                        <a:cubicBezTo>
                          <a:pt x="23223" y="3855358"/>
                          <a:pt x="10448" y="3662365"/>
                          <a:pt x="0" y="3538447"/>
                        </a:cubicBezTo>
                        <a:cubicBezTo>
                          <a:pt x="-10448" y="3414529"/>
                          <a:pt x="-27130" y="3161859"/>
                          <a:pt x="0" y="2978307"/>
                        </a:cubicBezTo>
                        <a:cubicBezTo>
                          <a:pt x="27130" y="2794755"/>
                          <a:pt x="-157" y="2423591"/>
                          <a:pt x="0" y="2254223"/>
                        </a:cubicBezTo>
                        <a:cubicBezTo>
                          <a:pt x="157" y="2084855"/>
                          <a:pt x="25121" y="1925957"/>
                          <a:pt x="0" y="1653097"/>
                        </a:cubicBezTo>
                        <a:cubicBezTo>
                          <a:pt x="-25121" y="1380237"/>
                          <a:pt x="16967" y="1075519"/>
                          <a:pt x="0" y="888027"/>
                        </a:cubicBezTo>
                        <a:cubicBezTo>
                          <a:pt x="-16967" y="700535"/>
                          <a:pt x="17232" y="28936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EE4F9DE1-97DA-3D3D-5516-761348B587CD}"/>
              </a:ext>
            </a:extLst>
          </p:cNvPr>
          <p:cNvSpPr/>
          <p:nvPr/>
        </p:nvSpPr>
        <p:spPr>
          <a:xfrm>
            <a:off x="304799" y="6589260"/>
            <a:ext cx="6356427" cy="1811790"/>
          </a:xfrm>
          <a:prstGeom prst="rect">
            <a:avLst/>
          </a:prstGeom>
          <a:noFill/>
          <a:ln w="25400">
            <a:solidFill>
              <a:schemeClr val="accent1">
                <a:shade val="50000"/>
                <a:alpha val="20000"/>
              </a:schemeClr>
            </a:solidFill>
            <a:extLst>
              <a:ext uri="{C807C97D-BFC1-408E-A445-0C87EB9F89A2}">
                <ask:lineSketchStyleProps xmlns:ask="http://schemas.microsoft.com/office/drawing/2018/sketchyshapes" sd="1219033472">
                  <a:custGeom>
                    <a:avLst/>
                    <a:gdLst>
                      <a:gd name="connsiteX0" fmla="*/ 0 w 6115050"/>
                      <a:gd name="connsiteY0" fmla="*/ 0 h 4098587"/>
                      <a:gd name="connsiteX1" fmla="*/ 618300 w 6115050"/>
                      <a:gd name="connsiteY1" fmla="*/ 0 h 4098587"/>
                      <a:gd name="connsiteX2" fmla="*/ 1114298 w 6115050"/>
                      <a:gd name="connsiteY2" fmla="*/ 0 h 4098587"/>
                      <a:gd name="connsiteX3" fmla="*/ 1916049 w 6115050"/>
                      <a:gd name="connsiteY3" fmla="*/ 0 h 4098587"/>
                      <a:gd name="connsiteX4" fmla="*/ 2534349 w 6115050"/>
                      <a:gd name="connsiteY4" fmla="*/ 0 h 4098587"/>
                      <a:gd name="connsiteX5" fmla="*/ 3152648 w 6115050"/>
                      <a:gd name="connsiteY5" fmla="*/ 0 h 4098587"/>
                      <a:gd name="connsiteX6" fmla="*/ 3954399 w 6115050"/>
                      <a:gd name="connsiteY6" fmla="*/ 0 h 4098587"/>
                      <a:gd name="connsiteX7" fmla="*/ 4511548 w 6115050"/>
                      <a:gd name="connsiteY7" fmla="*/ 0 h 4098587"/>
                      <a:gd name="connsiteX8" fmla="*/ 5313299 w 6115050"/>
                      <a:gd name="connsiteY8" fmla="*/ 0 h 4098587"/>
                      <a:gd name="connsiteX9" fmla="*/ 6115050 w 6115050"/>
                      <a:gd name="connsiteY9" fmla="*/ 0 h 4098587"/>
                      <a:gd name="connsiteX10" fmla="*/ 6115050 w 6115050"/>
                      <a:gd name="connsiteY10" fmla="*/ 683098 h 4098587"/>
                      <a:gd name="connsiteX11" fmla="*/ 6115050 w 6115050"/>
                      <a:gd name="connsiteY11" fmla="*/ 1366196 h 4098587"/>
                      <a:gd name="connsiteX12" fmla="*/ 6115050 w 6115050"/>
                      <a:gd name="connsiteY12" fmla="*/ 2090279 h 4098587"/>
                      <a:gd name="connsiteX13" fmla="*/ 6115050 w 6115050"/>
                      <a:gd name="connsiteY13" fmla="*/ 2650420 h 4098587"/>
                      <a:gd name="connsiteX14" fmla="*/ 6115050 w 6115050"/>
                      <a:gd name="connsiteY14" fmla="*/ 3333517 h 4098587"/>
                      <a:gd name="connsiteX15" fmla="*/ 6115050 w 6115050"/>
                      <a:gd name="connsiteY15" fmla="*/ 4098587 h 4098587"/>
                      <a:gd name="connsiteX16" fmla="*/ 5435600 w 6115050"/>
                      <a:gd name="connsiteY16" fmla="*/ 4098587 h 4098587"/>
                      <a:gd name="connsiteX17" fmla="*/ 4633849 w 6115050"/>
                      <a:gd name="connsiteY17" fmla="*/ 4098587 h 4098587"/>
                      <a:gd name="connsiteX18" fmla="*/ 3954399 w 6115050"/>
                      <a:gd name="connsiteY18" fmla="*/ 4098587 h 4098587"/>
                      <a:gd name="connsiteX19" fmla="*/ 3458401 w 6115050"/>
                      <a:gd name="connsiteY19" fmla="*/ 4098587 h 4098587"/>
                      <a:gd name="connsiteX20" fmla="*/ 2901252 w 6115050"/>
                      <a:gd name="connsiteY20" fmla="*/ 4098587 h 4098587"/>
                      <a:gd name="connsiteX21" fmla="*/ 2099501 w 6115050"/>
                      <a:gd name="connsiteY21" fmla="*/ 4098587 h 4098587"/>
                      <a:gd name="connsiteX22" fmla="*/ 1420051 w 6115050"/>
                      <a:gd name="connsiteY22" fmla="*/ 4098587 h 4098587"/>
                      <a:gd name="connsiteX23" fmla="*/ 862902 w 6115050"/>
                      <a:gd name="connsiteY23" fmla="*/ 4098587 h 4098587"/>
                      <a:gd name="connsiteX24" fmla="*/ 0 w 6115050"/>
                      <a:gd name="connsiteY24" fmla="*/ 4098587 h 4098587"/>
                      <a:gd name="connsiteX25" fmla="*/ 0 w 6115050"/>
                      <a:gd name="connsiteY25" fmla="*/ 3538447 h 4098587"/>
                      <a:gd name="connsiteX26" fmla="*/ 0 w 6115050"/>
                      <a:gd name="connsiteY26" fmla="*/ 2978307 h 4098587"/>
                      <a:gd name="connsiteX27" fmla="*/ 0 w 6115050"/>
                      <a:gd name="connsiteY27" fmla="*/ 2254223 h 4098587"/>
                      <a:gd name="connsiteX28" fmla="*/ 0 w 6115050"/>
                      <a:gd name="connsiteY28" fmla="*/ 1653097 h 4098587"/>
                      <a:gd name="connsiteX29" fmla="*/ 0 w 6115050"/>
                      <a:gd name="connsiteY29" fmla="*/ 888027 h 4098587"/>
                      <a:gd name="connsiteX30" fmla="*/ 0 w 6115050"/>
                      <a:gd name="connsiteY30" fmla="*/ 0 h 409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5050" h="4098587" extrusionOk="0">
                        <a:moveTo>
                          <a:pt x="0" y="0"/>
                        </a:moveTo>
                        <a:cubicBezTo>
                          <a:pt x="259839" y="-11668"/>
                          <a:pt x="431678" y="-8968"/>
                          <a:pt x="618300" y="0"/>
                        </a:cubicBezTo>
                        <a:cubicBezTo>
                          <a:pt x="804922" y="8968"/>
                          <a:pt x="884438" y="-12033"/>
                          <a:pt x="1114298" y="0"/>
                        </a:cubicBezTo>
                        <a:cubicBezTo>
                          <a:pt x="1344158" y="12033"/>
                          <a:pt x="1521200" y="-14101"/>
                          <a:pt x="1916049" y="0"/>
                        </a:cubicBezTo>
                        <a:cubicBezTo>
                          <a:pt x="2310898" y="14101"/>
                          <a:pt x="2393351" y="24138"/>
                          <a:pt x="2534349" y="0"/>
                        </a:cubicBezTo>
                        <a:cubicBezTo>
                          <a:pt x="2675347" y="-24138"/>
                          <a:pt x="2909224" y="-28926"/>
                          <a:pt x="3152648" y="0"/>
                        </a:cubicBezTo>
                        <a:cubicBezTo>
                          <a:pt x="3396072" y="28926"/>
                          <a:pt x="3789618" y="1502"/>
                          <a:pt x="3954399" y="0"/>
                        </a:cubicBezTo>
                        <a:cubicBezTo>
                          <a:pt x="4119180" y="-1502"/>
                          <a:pt x="4254019" y="-18145"/>
                          <a:pt x="4511548" y="0"/>
                        </a:cubicBezTo>
                        <a:cubicBezTo>
                          <a:pt x="4769077" y="18145"/>
                          <a:pt x="4926073" y="36897"/>
                          <a:pt x="5313299" y="0"/>
                        </a:cubicBezTo>
                        <a:cubicBezTo>
                          <a:pt x="5700525" y="-36897"/>
                          <a:pt x="5821385" y="-39976"/>
                          <a:pt x="6115050" y="0"/>
                        </a:cubicBezTo>
                        <a:cubicBezTo>
                          <a:pt x="6084332" y="301197"/>
                          <a:pt x="6093262" y="490640"/>
                          <a:pt x="6115050" y="683098"/>
                        </a:cubicBezTo>
                        <a:cubicBezTo>
                          <a:pt x="6136838" y="875556"/>
                          <a:pt x="6140603" y="1152439"/>
                          <a:pt x="6115050" y="1366196"/>
                        </a:cubicBezTo>
                        <a:cubicBezTo>
                          <a:pt x="6089497" y="1579953"/>
                          <a:pt x="6144159" y="1763820"/>
                          <a:pt x="6115050" y="2090279"/>
                        </a:cubicBezTo>
                        <a:cubicBezTo>
                          <a:pt x="6085941" y="2416738"/>
                          <a:pt x="6115597" y="2424652"/>
                          <a:pt x="6115050" y="2650420"/>
                        </a:cubicBezTo>
                        <a:cubicBezTo>
                          <a:pt x="6114503" y="2876188"/>
                          <a:pt x="6136503" y="3130288"/>
                          <a:pt x="6115050" y="3333517"/>
                        </a:cubicBezTo>
                        <a:cubicBezTo>
                          <a:pt x="6093597" y="3536746"/>
                          <a:pt x="6077297" y="3727601"/>
                          <a:pt x="6115050" y="4098587"/>
                        </a:cubicBezTo>
                        <a:cubicBezTo>
                          <a:pt x="5877985" y="4089686"/>
                          <a:pt x="5698301" y="4092827"/>
                          <a:pt x="5435600" y="4098587"/>
                        </a:cubicBezTo>
                        <a:cubicBezTo>
                          <a:pt x="5172899" y="4104348"/>
                          <a:pt x="4884509" y="4109381"/>
                          <a:pt x="4633849" y="4098587"/>
                        </a:cubicBezTo>
                        <a:cubicBezTo>
                          <a:pt x="4383189" y="4087793"/>
                          <a:pt x="4257832" y="4089305"/>
                          <a:pt x="3954399" y="4098587"/>
                        </a:cubicBezTo>
                        <a:cubicBezTo>
                          <a:pt x="3650966" y="4107870"/>
                          <a:pt x="3667616" y="4099730"/>
                          <a:pt x="3458401" y="4098587"/>
                        </a:cubicBezTo>
                        <a:cubicBezTo>
                          <a:pt x="3249186" y="4097444"/>
                          <a:pt x="3102499" y="4107858"/>
                          <a:pt x="2901252" y="4098587"/>
                        </a:cubicBezTo>
                        <a:cubicBezTo>
                          <a:pt x="2700005" y="4089316"/>
                          <a:pt x="2461096" y="4105556"/>
                          <a:pt x="2099501" y="4098587"/>
                        </a:cubicBezTo>
                        <a:cubicBezTo>
                          <a:pt x="1737906" y="4091618"/>
                          <a:pt x="1611484" y="4086738"/>
                          <a:pt x="1420051" y="4098587"/>
                        </a:cubicBezTo>
                        <a:cubicBezTo>
                          <a:pt x="1228618" y="4110437"/>
                          <a:pt x="1033961" y="4114983"/>
                          <a:pt x="862902" y="4098587"/>
                        </a:cubicBezTo>
                        <a:cubicBezTo>
                          <a:pt x="691843" y="4082191"/>
                          <a:pt x="187671" y="4097639"/>
                          <a:pt x="0" y="4098587"/>
                        </a:cubicBezTo>
                        <a:cubicBezTo>
                          <a:pt x="23223" y="3855358"/>
                          <a:pt x="10448" y="3662365"/>
                          <a:pt x="0" y="3538447"/>
                        </a:cubicBezTo>
                        <a:cubicBezTo>
                          <a:pt x="-10448" y="3414529"/>
                          <a:pt x="-27130" y="3161859"/>
                          <a:pt x="0" y="2978307"/>
                        </a:cubicBezTo>
                        <a:cubicBezTo>
                          <a:pt x="27130" y="2794755"/>
                          <a:pt x="-157" y="2423591"/>
                          <a:pt x="0" y="2254223"/>
                        </a:cubicBezTo>
                        <a:cubicBezTo>
                          <a:pt x="157" y="2084855"/>
                          <a:pt x="25121" y="1925957"/>
                          <a:pt x="0" y="1653097"/>
                        </a:cubicBezTo>
                        <a:cubicBezTo>
                          <a:pt x="-25121" y="1380237"/>
                          <a:pt x="16967" y="1075519"/>
                          <a:pt x="0" y="888027"/>
                        </a:cubicBezTo>
                        <a:cubicBezTo>
                          <a:pt x="-16967" y="700535"/>
                          <a:pt x="17232" y="28936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75396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a:extLst>
              <a:ext uri="{FF2B5EF4-FFF2-40B4-BE49-F238E27FC236}">
                <a16:creationId xmlns:a16="http://schemas.microsoft.com/office/drawing/2014/main" id="{A5969911-018A-B1A1-902C-9E568365E939}"/>
              </a:ext>
            </a:extLst>
          </p:cNvPr>
          <p:cNvSpPr txBox="1">
            <a:spLocks/>
          </p:cNvSpPr>
          <p:nvPr/>
        </p:nvSpPr>
        <p:spPr>
          <a:xfrm>
            <a:off x="571498" y="1734106"/>
            <a:ext cx="3800475" cy="114562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1050" dirty="0"/>
              <a:t>主催：さいたま市北区</a:t>
            </a:r>
            <a:endParaRPr lang="en-US" altLang="ja-JP" sz="1050" dirty="0"/>
          </a:p>
          <a:p>
            <a:pPr marL="0" indent="0">
              <a:buFont typeface="Arial" panose="020B0604020202020204" pitchFamily="34" charset="0"/>
              <a:buNone/>
            </a:pPr>
            <a:endParaRPr lang="en-US" altLang="ja-JP" sz="1050" dirty="0"/>
          </a:p>
          <a:p>
            <a:pPr marL="0" indent="0">
              <a:buFont typeface="Arial" panose="020B0604020202020204" pitchFamily="34" charset="0"/>
              <a:buNone/>
            </a:pPr>
            <a:r>
              <a:rPr lang="ja-JP" altLang="en-US" sz="1050" dirty="0"/>
              <a:t>小さな練習コースを設置し、正しいヘルメット着用の仕方、楽しみながら安全運転技術を磨く自転車走行体験、タンデム自転車体験、自転車安全の冊子配布などを行いました。行列が絶えない大盛況な企画となりました。</a:t>
            </a:r>
          </a:p>
        </p:txBody>
      </p:sp>
      <p:sp>
        <p:nvSpPr>
          <p:cNvPr id="5" name="テキスト ボックス 4">
            <a:extLst>
              <a:ext uri="{FF2B5EF4-FFF2-40B4-BE49-F238E27FC236}">
                <a16:creationId xmlns:a16="http://schemas.microsoft.com/office/drawing/2014/main" id="{4BA75283-11D6-96A4-C61B-F82173C383D7}"/>
              </a:ext>
            </a:extLst>
          </p:cNvPr>
          <p:cNvSpPr txBox="1"/>
          <p:nvPr/>
        </p:nvSpPr>
        <p:spPr>
          <a:xfrm>
            <a:off x="471487" y="1361856"/>
            <a:ext cx="4662489" cy="276999"/>
          </a:xfrm>
          <a:prstGeom prst="rect">
            <a:avLst/>
          </a:prstGeom>
          <a:noFill/>
        </p:spPr>
        <p:txBody>
          <a:bodyPr wrap="square">
            <a:spAutoFit/>
          </a:bodyPr>
          <a:lstStyle/>
          <a:p>
            <a:r>
              <a:rPr lang="ja-JP" altLang="en-US" sz="1200" dirty="0">
                <a:latin typeface="+mj-ea"/>
                <a:ea typeface="+mj-ea"/>
              </a:rPr>
              <a:t>　第</a:t>
            </a:r>
            <a:r>
              <a:rPr lang="en-US" altLang="ja-JP" sz="1200" dirty="0">
                <a:latin typeface="+mj-ea"/>
                <a:ea typeface="+mj-ea"/>
              </a:rPr>
              <a:t>5</a:t>
            </a:r>
            <a:r>
              <a:rPr lang="ja-JP" altLang="en-US" sz="1200" dirty="0">
                <a:latin typeface="+mj-ea"/>
                <a:ea typeface="+mj-ea"/>
              </a:rPr>
              <a:t>回ハッピーフェスタきたまち</a:t>
            </a:r>
            <a:r>
              <a:rPr lang="en-US" altLang="ja-JP" sz="1200" dirty="0">
                <a:latin typeface="+mj-ea"/>
                <a:ea typeface="+mj-ea"/>
              </a:rPr>
              <a:t>360</a:t>
            </a:r>
            <a:endParaRPr lang="ja-JP" altLang="en-US" sz="1200" dirty="0">
              <a:latin typeface="+mj-ea"/>
              <a:ea typeface="+mj-ea"/>
            </a:endParaRPr>
          </a:p>
        </p:txBody>
      </p:sp>
      <p:sp>
        <p:nvSpPr>
          <p:cNvPr id="6" name="テキスト ボックス 5">
            <a:extLst>
              <a:ext uri="{FF2B5EF4-FFF2-40B4-BE49-F238E27FC236}">
                <a16:creationId xmlns:a16="http://schemas.microsoft.com/office/drawing/2014/main" id="{0498B533-8360-518C-42E7-17BB7773FD4F}"/>
              </a:ext>
            </a:extLst>
          </p:cNvPr>
          <p:cNvSpPr txBox="1"/>
          <p:nvPr/>
        </p:nvSpPr>
        <p:spPr>
          <a:xfrm>
            <a:off x="5314950" y="1361856"/>
            <a:ext cx="1171574" cy="253916"/>
          </a:xfrm>
          <a:prstGeom prst="rect">
            <a:avLst/>
          </a:prstGeom>
          <a:noFill/>
        </p:spPr>
        <p:txBody>
          <a:bodyPr wrap="square">
            <a:spAutoFit/>
          </a:bodyPr>
          <a:lstStyle/>
          <a:p>
            <a:pPr algn="r"/>
            <a:r>
              <a:rPr lang="en-US" altLang="ja-JP" sz="1050" dirty="0">
                <a:latin typeface="+mj-ea"/>
                <a:ea typeface="+mj-ea"/>
              </a:rPr>
              <a:t>2022</a:t>
            </a:r>
            <a:r>
              <a:rPr lang="ja-JP" altLang="en-US" sz="1050" dirty="0">
                <a:latin typeface="+mj-ea"/>
                <a:ea typeface="+mj-ea"/>
              </a:rPr>
              <a:t>年</a:t>
            </a:r>
            <a:r>
              <a:rPr lang="en-US" altLang="ja-JP" sz="1050" dirty="0">
                <a:latin typeface="+mj-ea"/>
                <a:ea typeface="+mj-ea"/>
              </a:rPr>
              <a:t>10</a:t>
            </a:r>
            <a:r>
              <a:rPr lang="ja-JP" altLang="en-US" sz="1050" dirty="0">
                <a:latin typeface="+mj-ea"/>
                <a:ea typeface="+mj-ea"/>
              </a:rPr>
              <a:t>月</a:t>
            </a:r>
            <a:r>
              <a:rPr lang="en-US" altLang="ja-JP" sz="1050" dirty="0">
                <a:latin typeface="+mj-ea"/>
                <a:ea typeface="+mj-ea"/>
              </a:rPr>
              <a:t>1</a:t>
            </a:r>
            <a:r>
              <a:rPr lang="ja-JP" altLang="en-US" sz="1050" dirty="0">
                <a:latin typeface="+mj-ea"/>
                <a:ea typeface="+mj-ea"/>
              </a:rPr>
              <a:t>日</a:t>
            </a:r>
            <a:endParaRPr lang="en-US" altLang="ja-JP" sz="1050" dirty="0">
              <a:latin typeface="+mj-ea"/>
              <a:ea typeface="+mj-ea"/>
            </a:endParaRPr>
          </a:p>
        </p:txBody>
      </p:sp>
      <p:sp>
        <p:nvSpPr>
          <p:cNvPr id="7" name="コンテンツ プレースホルダー 2">
            <a:extLst>
              <a:ext uri="{FF2B5EF4-FFF2-40B4-BE49-F238E27FC236}">
                <a16:creationId xmlns:a16="http://schemas.microsoft.com/office/drawing/2014/main" id="{964E197B-DB63-8B5D-72A7-286F30220A25}"/>
              </a:ext>
            </a:extLst>
          </p:cNvPr>
          <p:cNvSpPr txBox="1">
            <a:spLocks/>
          </p:cNvSpPr>
          <p:nvPr/>
        </p:nvSpPr>
        <p:spPr>
          <a:xfrm>
            <a:off x="571499" y="3486705"/>
            <a:ext cx="3800475" cy="1271322"/>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1050" dirty="0"/>
              <a:t>主催：北本総合公園</a:t>
            </a:r>
            <a:endParaRPr lang="en-US" altLang="ja-JP" sz="1050" dirty="0"/>
          </a:p>
          <a:p>
            <a:pPr marL="0" indent="0">
              <a:buFont typeface="Arial" panose="020B0604020202020204" pitchFamily="34" charset="0"/>
              <a:buNone/>
            </a:pPr>
            <a:endParaRPr lang="en-US" altLang="ja-JP" sz="1050" dirty="0"/>
          </a:p>
          <a:p>
            <a:pPr marL="0" indent="0">
              <a:buFont typeface="Arial" panose="020B0604020202020204" pitchFamily="34" charset="0"/>
              <a:buNone/>
            </a:pPr>
            <a:r>
              <a:rPr lang="ja-JP" altLang="en-US" sz="1050" dirty="0"/>
              <a:t>広い多目的広場を使用し、</a:t>
            </a:r>
            <a:r>
              <a:rPr kumimoji="1" lang="ja-JP" altLang="en-US" sz="1050" dirty="0"/>
              <a:t>正しいヘルメット着用の仕方、楽しみながら安全運転技術を磨く自転車走行体験、タンデム自転車体験、自転車安全の冊子配布などを行いました。あいにくの小雨まじりの中でしたが、こどもたちを中心に多くの家族連れ</a:t>
            </a:r>
            <a:r>
              <a:rPr lang="ja-JP" altLang="en-US" sz="1050" dirty="0"/>
              <a:t>にご</a:t>
            </a:r>
            <a:r>
              <a:rPr kumimoji="1" lang="ja-JP" altLang="en-US" sz="1050" dirty="0"/>
              <a:t>参加いただきました。</a:t>
            </a:r>
            <a:endParaRPr lang="en-US" altLang="ja-JP" sz="1050" dirty="0"/>
          </a:p>
        </p:txBody>
      </p:sp>
      <p:sp>
        <p:nvSpPr>
          <p:cNvPr id="8" name="テキスト ボックス 7">
            <a:extLst>
              <a:ext uri="{FF2B5EF4-FFF2-40B4-BE49-F238E27FC236}">
                <a16:creationId xmlns:a16="http://schemas.microsoft.com/office/drawing/2014/main" id="{1039619D-E43B-F6EA-E830-5CEAF0478132}"/>
              </a:ext>
            </a:extLst>
          </p:cNvPr>
          <p:cNvSpPr txBox="1"/>
          <p:nvPr/>
        </p:nvSpPr>
        <p:spPr>
          <a:xfrm>
            <a:off x="471486" y="3076356"/>
            <a:ext cx="4662489" cy="276999"/>
          </a:xfrm>
          <a:prstGeom prst="rect">
            <a:avLst/>
          </a:prstGeom>
          <a:noFill/>
        </p:spPr>
        <p:txBody>
          <a:bodyPr wrap="square">
            <a:spAutoFit/>
          </a:bodyPr>
          <a:lstStyle/>
          <a:p>
            <a:r>
              <a:rPr lang="ja-JP" altLang="en-US" sz="1200" dirty="0">
                <a:latin typeface="+mj-ea"/>
                <a:ea typeface="+mj-ea"/>
              </a:rPr>
              <a:t>　第１６回きたもとスポーツフェスティバル</a:t>
            </a:r>
          </a:p>
        </p:txBody>
      </p:sp>
      <p:sp>
        <p:nvSpPr>
          <p:cNvPr id="9" name="テキスト ボックス 8">
            <a:extLst>
              <a:ext uri="{FF2B5EF4-FFF2-40B4-BE49-F238E27FC236}">
                <a16:creationId xmlns:a16="http://schemas.microsoft.com/office/drawing/2014/main" id="{0DD09D39-8001-DEBB-CF31-FC08F81F7B3A}"/>
              </a:ext>
            </a:extLst>
          </p:cNvPr>
          <p:cNvSpPr txBox="1"/>
          <p:nvPr/>
        </p:nvSpPr>
        <p:spPr>
          <a:xfrm>
            <a:off x="4705350" y="3076356"/>
            <a:ext cx="1781173" cy="253916"/>
          </a:xfrm>
          <a:prstGeom prst="rect">
            <a:avLst/>
          </a:prstGeom>
          <a:noFill/>
        </p:spPr>
        <p:txBody>
          <a:bodyPr wrap="square">
            <a:spAutoFit/>
          </a:bodyPr>
          <a:lstStyle/>
          <a:p>
            <a:pPr algn="r"/>
            <a:r>
              <a:rPr lang="en-US" altLang="ja-JP" sz="1050" dirty="0">
                <a:latin typeface="+mj-ea"/>
                <a:ea typeface="+mj-ea"/>
              </a:rPr>
              <a:t>2022</a:t>
            </a:r>
            <a:r>
              <a:rPr lang="ja-JP" altLang="en-US" sz="1050" dirty="0">
                <a:latin typeface="+mj-ea"/>
                <a:ea typeface="+mj-ea"/>
              </a:rPr>
              <a:t>年</a:t>
            </a:r>
            <a:r>
              <a:rPr lang="en-US" altLang="ja-JP" sz="1050" dirty="0">
                <a:latin typeface="+mj-ea"/>
                <a:ea typeface="+mj-ea"/>
              </a:rPr>
              <a:t>10</a:t>
            </a:r>
            <a:r>
              <a:rPr lang="ja-JP" altLang="en-US" sz="1050" dirty="0">
                <a:latin typeface="+mj-ea"/>
                <a:ea typeface="+mj-ea"/>
              </a:rPr>
              <a:t>月</a:t>
            </a:r>
            <a:r>
              <a:rPr lang="en-US" altLang="ja-JP" sz="1050" dirty="0">
                <a:latin typeface="+mj-ea"/>
                <a:ea typeface="+mj-ea"/>
              </a:rPr>
              <a:t>10</a:t>
            </a:r>
            <a:r>
              <a:rPr lang="ja-JP" altLang="en-US" sz="1050" dirty="0">
                <a:latin typeface="+mj-ea"/>
                <a:ea typeface="+mj-ea"/>
              </a:rPr>
              <a:t>日</a:t>
            </a:r>
          </a:p>
        </p:txBody>
      </p:sp>
      <p:sp>
        <p:nvSpPr>
          <p:cNvPr id="10" name="コンテンツ プレースホルダー 2">
            <a:extLst>
              <a:ext uri="{FF2B5EF4-FFF2-40B4-BE49-F238E27FC236}">
                <a16:creationId xmlns:a16="http://schemas.microsoft.com/office/drawing/2014/main" id="{C2B5A7F9-8BC8-E38F-21F8-666B469D606B}"/>
              </a:ext>
            </a:extLst>
          </p:cNvPr>
          <p:cNvSpPr txBox="1">
            <a:spLocks/>
          </p:cNvSpPr>
          <p:nvPr/>
        </p:nvSpPr>
        <p:spPr>
          <a:xfrm>
            <a:off x="571499" y="5258989"/>
            <a:ext cx="3800474" cy="1403374"/>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1050" b="0" i="0" dirty="0">
                <a:solidFill>
                  <a:srgbClr val="050505"/>
                </a:solidFill>
                <a:effectLst/>
                <a:latin typeface="Segoe UI Historic" panose="020B0502040204020203" pitchFamily="34" charset="0"/>
              </a:rPr>
              <a:t>主催：大宮第二・第三公園マネジメントネットワーク 協力：公益財団法人　埼玉県サッカー協会</a:t>
            </a:r>
          </a:p>
          <a:p>
            <a:pPr marL="0" indent="0">
              <a:buFont typeface="Arial" panose="020B0604020202020204" pitchFamily="34" charset="0"/>
              <a:buNone/>
            </a:pPr>
            <a:endParaRPr lang="en-US" altLang="ja-JP" sz="1050" dirty="0"/>
          </a:p>
          <a:p>
            <a:pPr marL="0" indent="0">
              <a:buFont typeface="Arial" panose="020B0604020202020204" pitchFamily="34" charset="0"/>
              <a:buNone/>
            </a:pPr>
            <a:r>
              <a:rPr lang="ja-JP" altLang="en-US" sz="1050" dirty="0"/>
              <a:t>広場を使用し、</a:t>
            </a:r>
            <a:r>
              <a:rPr kumimoji="1" lang="ja-JP" altLang="en-US" sz="1050" dirty="0"/>
              <a:t>正しいヘルメット着用の仕方、楽しみながら安全運転技術を磨く自転車走行体験、タンデム自転車体験、自転車安全の冊子配布などを行いました。</a:t>
            </a:r>
            <a:r>
              <a:rPr lang="ja-JP" altLang="en-US" sz="1050" dirty="0"/>
              <a:t>ステージタイムには、ご来場のお客様に向けてチーム紹介を行いました。秋晴れの中、多くのご家族にご参加いただきました。</a:t>
            </a:r>
            <a:endParaRPr lang="en-US" altLang="ja-JP" sz="1050" dirty="0"/>
          </a:p>
        </p:txBody>
      </p:sp>
      <p:sp>
        <p:nvSpPr>
          <p:cNvPr id="11" name="テキスト ボックス 10">
            <a:extLst>
              <a:ext uri="{FF2B5EF4-FFF2-40B4-BE49-F238E27FC236}">
                <a16:creationId xmlns:a16="http://schemas.microsoft.com/office/drawing/2014/main" id="{E473F0FF-B73A-2105-250C-97CC307C77A3}"/>
              </a:ext>
            </a:extLst>
          </p:cNvPr>
          <p:cNvSpPr txBox="1"/>
          <p:nvPr/>
        </p:nvSpPr>
        <p:spPr>
          <a:xfrm>
            <a:off x="471485" y="4962939"/>
            <a:ext cx="4662489" cy="276999"/>
          </a:xfrm>
          <a:prstGeom prst="rect">
            <a:avLst/>
          </a:prstGeom>
          <a:noFill/>
        </p:spPr>
        <p:txBody>
          <a:bodyPr wrap="square">
            <a:spAutoFit/>
          </a:bodyPr>
          <a:lstStyle/>
          <a:p>
            <a:r>
              <a:rPr lang="ja-JP" altLang="en-US" sz="1200" dirty="0">
                <a:latin typeface="+mj-ea"/>
                <a:ea typeface="+mj-ea"/>
              </a:rPr>
              <a:t>　</a:t>
            </a:r>
            <a:r>
              <a:rPr lang="ja-JP" altLang="en-US" sz="1200" i="0" dirty="0">
                <a:effectLst/>
                <a:latin typeface="+mj-ea"/>
                <a:ea typeface="+mj-ea"/>
              </a:rPr>
              <a:t>大宮第二公園スポーツフェスタ</a:t>
            </a:r>
            <a:endParaRPr lang="ja-JP" altLang="en-US" sz="1200" dirty="0">
              <a:latin typeface="+mj-ea"/>
              <a:ea typeface="+mj-ea"/>
            </a:endParaRPr>
          </a:p>
        </p:txBody>
      </p:sp>
      <p:sp>
        <p:nvSpPr>
          <p:cNvPr id="12" name="テキスト ボックス 11">
            <a:extLst>
              <a:ext uri="{FF2B5EF4-FFF2-40B4-BE49-F238E27FC236}">
                <a16:creationId xmlns:a16="http://schemas.microsoft.com/office/drawing/2014/main" id="{6C5847D8-0519-B3A5-C9DD-7463C635B470}"/>
              </a:ext>
            </a:extLst>
          </p:cNvPr>
          <p:cNvSpPr txBox="1"/>
          <p:nvPr/>
        </p:nvSpPr>
        <p:spPr>
          <a:xfrm>
            <a:off x="5314948" y="4962939"/>
            <a:ext cx="1171574" cy="253916"/>
          </a:xfrm>
          <a:prstGeom prst="rect">
            <a:avLst/>
          </a:prstGeom>
          <a:noFill/>
        </p:spPr>
        <p:txBody>
          <a:bodyPr wrap="square">
            <a:spAutoFit/>
          </a:bodyPr>
          <a:lstStyle/>
          <a:p>
            <a:pPr algn="r"/>
            <a:r>
              <a:rPr lang="en-US" altLang="ja-JP" sz="1050" dirty="0">
                <a:latin typeface="+mj-ea"/>
                <a:ea typeface="+mj-ea"/>
              </a:rPr>
              <a:t>2022</a:t>
            </a:r>
            <a:r>
              <a:rPr lang="ja-JP" altLang="en-US" sz="1050" dirty="0">
                <a:latin typeface="+mj-ea"/>
                <a:ea typeface="+mj-ea"/>
              </a:rPr>
              <a:t>年</a:t>
            </a:r>
            <a:r>
              <a:rPr lang="en-US" altLang="ja-JP" sz="1050" dirty="0">
                <a:latin typeface="+mj-ea"/>
                <a:ea typeface="+mj-ea"/>
              </a:rPr>
              <a:t>11</a:t>
            </a:r>
            <a:r>
              <a:rPr lang="ja-JP" altLang="en-US" sz="1050" dirty="0">
                <a:latin typeface="+mj-ea"/>
                <a:ea typeface="+mj-ea"/>
              </a:rPr>
              <a:t>月</a:t>
            </a:r>
            <a:r>
              <a:rPr lang="en-US" altLang="ja-JP" sz="1050" dirty="0">
                <a:latin typeface="+mj-ea"/>
                <a:ea typeface="+mj-ea"/>
              </a:rPr>
              <a:t>3</a:t>
            </a:r>
            <a:r>
              <a:rPr lang="ja-JP" altLang="en-US" sz="1050" dirty="0">
                <a:latin typeface="+mj-ea"/>
                <a:ea typeface="+mj-ea"/>
              </a:rPr>
              <a:t>日</a:t>
            </a:r>
          </a:p>
        </p:txBody>
      </p:sp>
      <p:sp>
        <p:nvSpPr>
          <p:cNvPr id="13" name="正方形/長方形 12">
            <a:extLst>
              <a:ext uri="{FF2B5EF4-FFF2-40B4-BE49-F238E27FC236}">
                <a16:creationId xmlns:a16="http://schemas.microsoft.com/office/drawing/2014/main" id="{6ADDB1A9-89B8-9596-1BCB-58F2774B2895}"/>
              </a:ext>
            </a:extLst>
          </p:cNvPr>
          <p:cNvSpPr/>
          <p:nvPr/>
        </p:nvSpPr>
        <p:spPr>
          <a:xfrm>
            <a:off x="4632901" y="3314251"/>
            <a:ext cx="1682171" cy="970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1F646D6C-4C42-A1CD-56F7-2B29A2C2D89D}"/>
              </a:ext>
            </a:extLst>
          </p:cNvPr>
          <p:cNvSpPr/>
          <p:nvPr/>
        </p:nvSpPr>
        <p:spPr>
          <a:xfrm>
            <a:off x="4632900" y="5168519"/>
            <a:ext cx="1682171" cy="970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Picture 8" descr="写真の説明はありません。">
            <a:extLst>
              <a:ext uri="{FF2B5EF4-FFF2-40B4-BE49-F238E27FC236}">
                <a16:creationId xmlns:a16="http://schemas.microsoft.com/office/drawing/2014/main" id="{D5459C6F-0E51-A3F7-4EF5-685ECF3D42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 t="630" b="415"/>
          <a:stretch/>
        </p:blipFill>
        <p:spPr bwMode="auto">
          <a:xfrm>
            <a:off x="4578011" y="1564326"/>
            <a:ext cx="1791950" cy="9914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6人、立っている人、自転車、道路の画像のようです">
            <a:extLst>
              <a:ext uri="{FF2B5EF4-FFF2-40B4-BE49-F238E27FC236}">
                <a16:creationId xmlns:a16="http://schemas.microsoft.com/office/drawing/2014/main" id="{7B8A7D53-70B2-B6D0-6802-398B7B0E8A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319" r="9718" b="-1481"/>
          <a:stretch/>
        </p:blipFill>
        <p:spPr bwMode="auto">
          <a:xfrm>
            <a:off x="4578011" y="1564326"/>
            <a:ext cx="1791950" cy="9848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6人、立っている人、バイク、自転車、アウトドアの画像のようです">
            <a:extLst>
              <a:ext uri="{FF2B5EF4-FFF2-40B4-BE49-F238E27FC236}">
                <a16:creationId xmlns:a16="http://schemas.microsoft.com/office/drawing/2014/main" id="{E5ABE3EB-E743-1351-6D46-C7A0D84A5B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2" t="537" r="-13" b="25877"/>
          <a:stretch/>
        </p:blipFill>
        <p:spPr bwMode="auto">
          <a:xfrm>
            <a:off x="4637905" y="3321842"/>
            <a:ext cx="1710746" cy="9467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11人、立っている人、自転車、アウトドアの画像のようです">
            <a:extLst>
              <a:ext uri="{FF2B5EF4-FFF2-40B4-BE49-F238E27FC236}">
                <a16:creationId xmlns:a16="http://schemas.microsoft.com/office/drawing/2014/main" id="{C25C49D2-F80E-3A79-D7C5-8D06B6D567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2" t="22821" r="-8" b="919"/>
          <a:stretch/>
        </p:blipFill>
        <p:spPr bwMode="auto">
          <a:xfrm>
            <a:off x="4632900" y="5168518"/>
            <a:ext cx="1682171" cy="970197"/>
          </a:xfrm>
          <a:prstGeom prst="rect">
            <a:avLst/>
          </a:prstGeom>
          <a:noFill/>
          <a:extLst>
            <a:ext uri="{909E8E84-426E-40DD-AFC4-6F175D3DCCD1}">
              <a14:hiddenFill xmlns:a14="http://schemas.microsoft.com/office/drawing/2010/main">
                <a:solidFill>
                  <a:srgbClr val="FFFFFF"/>
                </a:solidFill>
              </a14:hiddenFill>
            </a:ext>
          </a:extLst>
        </p:spPr>
      </p:pic>
      <p:sp>
        <p:nvSpPr>
          <p:cNvPr id="19" name="タイトル 1">
            <a:extLst>
              <a:ext uri="{FF2B5EF4-FFF2-40B4-BE49-F238E27FC236}">
                <a16:creationId xmlns:a16="http://schemas.microsoft.com/office/drawing/2014/main" id="{D63BD9F0-37C0-0FE1-F09D-63726C18A652}"/>
              </a:ext>
            </a:extLst>
          </p:cNvPr>
          <p:cNvSpPr>
            <a:spLocks noGrp="1"/>
          </p:cNvSpPr>
          <p:nvPr>
            <p:ph type="title"/>
          </p:nvPr>
        </p:nvSpPr>
        <p:spPr>
          <a:xfrm>
            <a:off x="471487" y="179256"/>
            <a:ext cx="5915025" cy="1137504"/>
          </a:xfrm>
        </p:spPr>
        <p:txBody>
          <a:bodyPr>
            <a:normAutofit/>
          </a:bodyPr>
          <a:lstStyle/>
          <a:p>
            <a:r>
              <a:rPr kumimoji="1" lang="ja-JP" altLang="en-US" sz="1800" dirty="0"/>
              <a:t>ホームタウン活動</a:t>
            </a:r>
            <a:endParaRPr kumimoji="1" lang="ja-JP" altLang="en-US" sz="1050" dirty="0"/>
          </a:p>
        </p:txBody>
      </p:sp>
      <p:sp>
        <p:nvSpPr>
          <p:cNvPr id="20" name="コンテンツ プレースホルダー 2">
            <a:extLst>
              <a:ext uri="{FF2B5EF4-FFF2-40B4-BE49-F238E27FC236}">
                <a16:creationId xmlns:a16="http://schemas.microsoft.com/office/drawing/2014/main" id="{5183126F-8299-FFB2-F231-4FD318DAC0A3}"/>
              </a:ext>
            </a:extLst>
          </p:cNvPr>
          <p:cNvSpPr txBox="1">
            <a:spLocks/>
          </p:cNvSpPr>
          <p:nvPr/>
        </p:nvSpPr>
        <p:spPr>
          <a:xfrm>
            <a:off x="642699" y="7340828"/>
            <a:ext cx="3800475" cy="130477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1050" dirty="0">
                <a:latin typeface="+mn-ea"/>
              </a:rPr>
              <a:t>主催：</a:t>
            </a:r>
            <a:r>
              <a:rPr lang="en-US" altLang="ja-JP" sz="1050" b="0" i="0" dirty="0">
                <a:effectLst/>
                <a:latin typeface="+mn-ea"/>
              </a:rPr>
              <a:t>Misono2050 </a:t>
            </a:r>
            <a:r>
              <a:rPr lang="ja-JP" altLang="en-US" sz="1050" b="0" i="0" dirty="0">
                <a:effectLst/>
                <a:latin typeface="+mn-ea"/>
              </a:rPr>
              <a:t>プロジェクト</a:t>
            </a:r>
            <a:endParaRPr lang="en-US" altLang="ja-JP" sz="1050" dirty="0">
              <a:latin typeface="+mn-ea"/>
            </a:endParaRPr>
          </a:p>
          <a:p>
            <a:pPr marL="0" indent="0">
              <a:buFont typeface="Arial" panose="020B0604020202020204" pitchFamily="34" charset="0"/>
              <a:buNone/>
            </a:pPr>
            <a:endParaRPr lang="en-US" altLang="ja-JP" sz="1050" dirty="0"/>
          </a:p>
          <a:p>
            <a:pPr marL="0" indent="0">
              <a:buFont typeface="Arial" panose="020B0604020202020204" pitchFamily="34" charset="0"/>
              <a:buNone/>
            </a:pPr>
            <a:r>
              <a:rPr lang="ja-JP" altLang="en-US" sz="1050" dirty="0"/>
              <a:t>広々とした舗装広場を使用し、</a:t>
            </a:r>
            <a:r>
              <a:rPr kumimoji="1" lang="ja-JP" altLang="en-US" sz="1050" dirty="0"/>
              <a:t>正しいヘルメット着用の仕方、楽しみながら安全運転技術を磨く自転車走行体験、タンデム自転車体験、自転車安全の冊子配布などを行いました。広いコースを力いっぱい走って楽しんでいただきました。</a:t>
            </a:r>
            <a:endParaRPr lang="en-US" altLang="ja-JP" sz="1050" dirty="0"/>
          </a:p>
        </p:txBody>
      </p:sp>
      <p:sp>
        <p:nvSpPr>
          <p:cNvPr id="23" name="テキスト ボックス 22">
            <a:extLst>
              <a:ext uri="{FF2B5EF4-FFF2-40B4-BE49-F238E27FC236}">
                <a16:creationId xmlns:a16="http://schemas.microsoft.com/office/drawing/2014/main" id="{2DADFF7A-39F1-A791-1B46-A36BF74A87B1}"/>
              </a:ext>
            </a:extLst>
          </p:cNvPr>
          <p:cNvSpPr txBox="1"/>
          <p:nvPr/>
        </p:nvSpPr>
        <p:spPr>
          <a:xfrm>
            <a:off x="504825" y="7032485"/>
            <a:ext cx="4662489" cy="276999"/>
          </a:xfrm>
          <a:prstGeom prst="rect">
            <a:avLst/>
          </a:prstGeom>
          <a:noFill/>
        </p:spPr>
        <p:txBody>
          <a:bodyPr wrap="square">
            <a:spAutoFit/>
          </a:bodyPr>
          <a:lstStyle/>
          <a:p>
            <a:r>
              <a:rPr lang="ja-JP" altLang="en-US" sz="1200" dirty="0">
                <a:latin typeface="+mj-ea"/>
                <a:ea typeface="+mj-ea"/>
              </a:rPr>
              <a:t>　</a:t>
            </a:r>
            <a:r>
              <a:rPr lang="en-US" altLang="ja-JP" sz="1200" dirty="0">
                <a:latin typeface="+mj-ea"/>
                <a:ea typeface="+mj-ea"/>
              </a:rPr>
              <a:t>MISONO2050</a:t>
            </a:r>
            <a:r>
              <a:rPr lang="ja-JP" altLang="en-US" sz="1200" dirty="0">
                <a:latin typeface="+mj-ea"/>
                <a:ea typeface="+mj-ea"/>
              </a:rPr>
              <a:t>まつり</a:t>
            </a:r>
          </a:p>
        </p:txBody>
      </p:sp>
      <p:sp>
        <p:nvSpPr>
          <p:cNvPr id="24" name="テキスト ボックス 23">
            <a:extLst>
              <a:ext uri="{FF2B5EF4-FFF2-40B4-BE49-F238E27FC236}">
                <a16:creationId xmlns:a16="http://schemas.microsoft.com/office/drawing/2014/main" id="{445A04A9-5920-4974-8270-AEEF4F608768}"/>
              </a:ext>
            </a:extLst>
          </p:cNvPr>
          <p:cNvSpPr txBox="1"/>
          <p:nvPr/>
        </p:nvSpPr>
        <p:spPr>
          <a:xfrm>
            <a:off x="4738689" y="7022960"/>
            <a:ext cx="1781173" cy="253916"/>
          </a:xfrm>
          <a:prstGeom prst="rect">
            <a:avLst/>
          </a:prstGeom>
          <a:noFill/>
        </p:spPr>
        <p:txBody>
          <a:bodyPr wrap="square">
            <a:spAutoFit/>
          </a:bodyPr>
          <a:lstStyle/>
          <a:p>
            <a:pPr algn="r"/>
            <a:r>
              <a:rPr lang="en-US" altLang="ja-JP" sz="1050" dirty="0">
                <a:latin typeface="+mj-ea"/>
                <a:ea typeface="+mj-ea"/>
              </a:rPr>
              <a:t>2022</a:t>
            </a:r>
            <a:r>
              <a:rPr lang="ja-JP" altLang="en-US" sz="1050" dirty="0">
                <a:latin typeface="+mj-ea"/>
                <a:ea typeface="+mj-ea"/>
              </a:rPr>
              <a:t>年</a:t>
            </a:r>
            <a:r>
              <a:rPr lang="en-US" altLang="ja-JP" sz="1050" dirty="0">
                <a:latin typeface="+mj-ea"/>
                <a:ea typeface="+mj-ea"/>
              </a:rPr>
              <a:t>11</a:t>
            </a:r>
            <a:r>
              <a:rPr lang="ja-JP" altLang="en-US" sz="1050" dirty="0">
                <a:latin typeface="+mj-ea"/>
                <a:ea typeface="+mj-ea"/>
              </a:rPr>
              <a:t>月</a:t>
            </a:r>
            <a:r>
              <a:rPr lang="en-US" altLang="ja-JP" sz="1050" dirty="0">
                <a:latin typeface="+mj-ea"/>
                <a:ea typeface="+mj-ea"/>
              </a:rPr>
              <a:t>19</a:t>
            </a:r>
            <a:r>
              <a:rPr lang="ja-JP" altLang="en-US" sz="1050" dirty="0">
                <a:latin typeface="+mj-ea"/>
                <a:ea typeface="+mj-ea"/>
              </a:rPr>
              <a:t>日</a:t>
            </a:r>
          </a:p>
        </p:txBody>
      </p:sp>
      <p:pic>
        <p:nvPicPr>
          <p:cNvPr id="3074" name="Picture 2" descr="3人、立っている人、自転車、道路の画像のようです">
            <a:extLst>
              <a:ext uri="{FF2B5EF4-FFF2-40B4-BE49-F238E27FC236}">
                <a16:creationId xmlns:a16="http://schemas.microsoft.com/office/drawing/2014/main" id="{FCF7BA09-89AB-22EF-DF94-22C5C8A5680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7" t="2381" r="-967" b="-769"/>
          <a:stretch/>
        </p:blipFill>
        <p:spPr bwMode="auto">
          <a:xfrm>
            <a:off x="4685291" y="7340828"/>
            <a:ext cx="1710746" cy="946757"/>
          </a:xfrm>
          <a:prstGeom prst="rect">
            <a:avLst/>
          </a:prstGeom>
          <a:noFill/>
          <a:extLst>
            <a:ext uri="{909E8E84-426E-40DD-AFC4-6F175D3DCCD1}">
              <a14:hiddenFill xmlns:a14="http://schemas.microsoft.com/office/drawing/2010/main">
                <a:solidFill>
                  <a:srgbClr val="FFFFFF"/>
                </a:solidFill>
              </a14:hiddenFill>
            </a:ext>
          </a:extLst>
        </p:spPr>
      </p:pic>
      <p:sp>
        <p:nvSpPr>
          <p:cNvPr id="29" name="動作設定ボタン: 進む/次へ 28">
            <a:hlinkClick r:id="" action="ppaction://hlinkshowjump?jump=nextslide" highlightClick="1"/>
            <a:extLst>
              <a:ext uri="{FF2B5EF4-FFF2-40B4-BE49-F238E27FC236}">
                <a16:creationId xmlns:a16="http://schemas.microsoft.com/office/drawing/2014/main" id="{3DE97F2A-C2F5-51D6-4237-1F96235E1663}"/>
              </a:ext>
            </a:extLst>
          </p:cNvPr>
          <p:cNvSpPr/>
          <p:nvPr/>
        </p:nvSpPr>
        <p:spPr>
          <a:xfrm>
            <a:off x="505690" y="7072602"/>
            <a:ext cx="166688" cy="180921"/>
          </a:xfrm>
          <a:prstGeom prst="actionButtonForwardNext">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0" name="動作設定ボタン: 進む/次へ 29">
            <a:hlinkClick r:id="" action="ppaction://hlinkshowjump?jump=nextslide" highlightClick="1"/>
            <a:extLst>
              <a:ext uri="{FF2B5EF4-FFF2-40B4-BE49-F238E27FC236}">
                <a16:creationId xmlns:a16="http://schemas.microsoft.com/office/drawing/2014/main" id="{C9B0B2BE-BF02-EF6F-9C99-27CB5E7E9E31}"/>
              </a:ext>
            </a:extLst>
          </p:cNvPr>
          <p:cNvSpPr/>
          <p:nvPr/>
        </p:nvSpPr>
        <p:spPr>
          <a:xfrm>
            <a:off x="505690" y="4977102"/>
            <a:ext cx="166688" cy="180921"/>
          </a:xfrm>
          <a:prstGeom prst="actionButtonForwardNext">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1" name="動作設定ボタン: 進む/次へ 30">
            <a:hlinkClick r:id="" action="ppaction://hlinkshowjump?jump=nextslide" highlightClick="1"/>
            <a:extLst>
              <a:ext uri="{FF2B5EF4-FFF2-40B4-BE49-F238E27FC236}">
                <a16:creationId xmlns:a16="http://schemas.microsoft.com/office/drawing/2014/main" id="{BB05EA24-B5AD-E7AC-D1D2-40E6300BC31F}"/>
              </a:ext>
            </a:extLst>
          </p:cNvPr>
          <p:cNvSpPr/>
          <p:nvPr/>
        </p:nvSpPr>
        <p:spPr>
          <a:xfrm>
            <a:off x="515215" y="3110202"/>
            <a:ext cx="166688" cy="180921"/>
          </a:xfrm>
          <a:prstGeom prst="actionButtonForwardNext">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2" name="動作設定ボタン: 進む/次へ 31">
            <a:hlinkClick r:id="" action="ppaction://hlinkshowjump?jump=nextslide" highlightClick="1"/>
            <a:extLst>
              <a:ext uri="{FF2B5EF4-FFF2-40B4-BE49-F238E27FC236}">
                <a16:creationId xmlns:a16="http://schemas.microsoft.com/office/drawing/2014/main" id="{FE955766-4A5B-0D55-C1BC-131BA6B3BA8F}"/>
              </a:ext>
            </a:extLst>
          </p:cNvPr>
          <p:cNvSpPr/>
          <p:nvPr/>
        </p:nvSpPr>
        <p:spPr>
          <a:xfrm>
            <a:off x="524740" y="1376652"/>
            <a:ext cx="166688" cy="180921"/>
          </a:xfrm>
          <a:prstGeom prst="actionButtonForwardNext">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44BD6098-A43D-CB10-D63C-5C8AEEBD8515}"/>
              </a:ext>
            </a:extLst>
          </p:cNvPr>
          <p:cNvSpPr/>
          <p:nvPr/>
        </p:nvSpPr>
        <p:spPr>
          <a:xfrm>
            <a:off x="304799" y="6941685"/>
            <a:ext cx="6356427" cy="1811790"/>
          </a:xfrm>
          <a:prstGeom prst="rect">
            <a:avLst/>
          </a:prstGeom>
          <a:noFill/>
          <a:ln w="25400">
            <a:solidFill>
              <a:schemeClr val="accent1">
                <a:shade val="50000"/>
                <a:alpha val="20000"/>
              </a:schemeClr>
            </a:solidFill>
            <a:extLst>
              <a:ext uri="{C807C97D-BFC1-408E-A445-0C87EB9F89A2}">
                <ask:lineSketchStyleProps xmlns:ask="http://schemas.microsoft.com/office/drawing/2018/sketchyshapes" sd="1219033472">
                  <a:custGeom>
                    <a:avLst/>
                    <a:gdLst>
                      <a:gd name="connsiteX0" fmla="*/ 0 w 6115050"/>
                      <a:gd name="connsiteY0" fmla="*/ 0 h 4098587"/>
                      <a:gd name="connsiteX1" fmla="*/ 618300 w 6115050"/>
                      <a:gd name="connsiteY1" fmla="*/ 0 h 4098587"/>
                      <a:gd name="connsiteX2" fmla="*/ 1114298 w 6115050"/>
                      <a:gd name="connsiteY2" fmla="*/ 0 h 4098587"/>
                      <a:gd name="connsiteX3" fmla="*/ 1916049 w 6115050"/>
                      <a:gd name="connsiteY3" fmla="*/ 0 h 4098587"/>
                      <a:gd name="connsiteX4" fmla="*/ 2534349 w 6115050"/>
                      <a:gd name="connsiteY4" fmla="*/ 0 h 4098587"/>
                      <a:gd name="connsiteX5" fmla="*/ 3152648 w 6115050"/>
                      <a:gd name="connsiteY5" fmla="*/ 0 h 4098587"/>
                      <a:gd name="connsiteX6" fmla="*/ 3954399 w 6115050"/>
                      <a:gd name="connsiteY6" fmla="*/ 0 h 4098587"/>
                      <a:gd name="connsiteX7" fmla="*/ 4511548 w 6115050"/>
                      <a:gd name="connsiteY7" fmla="*/ 0 h 4098587"/>
                      <a:gd name="connsiteX8" fmla="*/ 5313299 w 6115050"/>
                      <a:gd name="connsiteY8" fmla="*/ 0 h 4098587"/>
                      <a:gd name="connsiteX9" fmla="*/ 6115050 w 6115050"/>
                      <a:gd name="connsiteY9" fmla="*/ 0 h 4098587"/>
                      <a:gd name="connsiteX10" fmla="*/ 6115050 w 6115050"/>
                      <a:gd name="connsiteY10" fmla="*/ 683098 h 4098587"/>
                      <a:gd name="connsiteX11" fmla="*/ 6115050 w 6115050"/>
                      <a:gd name="connsiteY11" fmla="*/ 1366196 h 4098587"/>
                      <a:gd name="connsiteX12" fmla="*/ 6115050 w 6115050"/>
                      <a:gd name="connsiteY12" fmla="*/ 2090279 h 4098587"/>
                      <a:gd name="connsiteX13" fmla="*/ 6115050 w 6115050"/>
                      <a:gd name="connsiteY13" fmla="*/ 2650420 h 4098587"/>
                      <a:gd name="connsiteX14" fmla="*/ 6115050 w 6115050"/>
                      <a:gd name="connsiteY14" fmla="*/ 3333517 h 4098587"/>
                      <a:gd name="connsiteX15" fmla="*/ 6115050 w 6115050"/>
                      <a:gd name="connsiteY15" fmla="*/ 4098587 h 4098587"/>
                      <a:gd name="connsiteX16" fmla="*/ 5435600 w 6115050"/>
                      <a:gd name="connsiteY16" fmla="*/ 4098587 h 4098587"/>
                      <a:gd name="connsiteX17" fmla="*/ 4633849 w 6115050"/>
                      <a:gd name="connsiteY17" fmla="*/ 4098587 h 4098587"/>
                      <a:gd name="connsiteX18" fmla="*/ 3954399 w 6115050"/>
                      <a:gd name="connsiteY18" fmla="*/ 4098587 h 4098587"/>
                      <a:gd name="connsiteX19" fmla="*/ 3458401 w 6115050"/>
                      <a:gd name="connsiteY19" fmla="*/ 4098587 h 4098587"/>
                      <a:gd name="connsiteX20" fmla="*/ 2901252 w 6115050"/>
                      <a:gd name="connsiteY20" fmla="*/ 4098587 h 4098587"/>
                      <a:gd name="connsiteX21" fmla="*/ 2099501 w 6115050"/>
                      <a:gd name="connsiteY21" fmla="*/ 4098587 h 4098587"/>
                      <a:gd name="connsiteX22" fmla="*/ 1420051 w 6115050"/>
                      <a:gd name="connsiteY22" fmla="*/ 4098587 h 4098587"/>
                      <a:gd name="connsiteX23" fmla="*/ 862902 w 6115050"/>
                      <a:gd name="connsiteY23" fmla="*/ 4098587 h 4098587"/>
                      <a:gd name="connsiteX24" fmla="*/ 0 w 6115050"/>
                      <a:gd name="connsiteY24" fmla="*/ 4098587 h 4098587"/>
                      <a:gd name="connsiteX25" fmla="*/ 0 w 6115050"/>
                      <a:gd name="connsiteY25" fmla="*/ 3538447 h 4098587"/>
                      <a:gd name="connsiteX26" fmla="*/ 0 w 6115050"/>
                      <a:gd name="connsiteY26" fmla="*/ 2978307 h 4098587"/>
                      <a:gd name="connsiteX27" fmla="*/ 0 w 6115050"/>
                      <a:gd name="connsiteY27" fmla="*/ 2254223 h 4098587"/>
                      <a:gd name="connsiteX28" fmla="*/ 0 w 6115050"/>
                      <a:gd name="connsiteY28" fmla="*/ 1653097 h 4098587"/>
                      <a:gd name="connsiteX29" fmla="*/ 0 w 6115050"/>
                      <a:gd name="connsiteY29" fmla="*/ 888027 h 4098587"/>
                      <a:gd name="connsiteX30" fmla="*/ 0 w 6115050"/>
                      <a:gd name="connsiteY30" fmla="*/ 0 h 409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5050" h="4098587" extrusionOk="0">
                        <a:moveTo>
                          <a:pt x="0" y="0"/>
                        </a:moveTo>
                        <a:cubicBezTo>
                          <a:pt x="259839" y="-11668"/>
                          <a:pt x="431678" y="-8968"/>
                          <a:pt x="618300" y="0"/>
                        </a:cubicBezTo>
                        <a:cubicBezTo>
                          <a:pt x="804922" y="8968"/>
                          <a:pt x="884438" y="-12033"/>
                          <a:pt x="1114298" y="0"/>
                        </a:cubicBezTo>
                        <a:cubicBezTo>
                          <a:pt x="1344158" y="12033"/>
                          <a:pt x="1521200" y="-14101"/>
                          <a:pt x="1916049" y="0"/>
                        </a:cubicBezTo>
                        <a:cubicBezTo>
                          <a:pt x="2310898" y="14101"/>
                          <a:pt x="2393351" y="24138"/>
                          <a:pt x="2534349" y="0"/>
                        </a:cubicBezTo>
                        <a:cubicBezTo>
                          <a:pt x="2675347" y="-24138"/>
                          <a:pt x="2909224" y="-28926"/>
                          <a:pt x="3152648" y="0"/>
                        </a:cubicBezTo>
                        <a:cubicBezTo>
                          <a:pt x="3396072" y="28926"/>
                          <a:pt x="3789618" y="1502"/>
                          <a:pt x="3954399" y="0"/>
                        </a:cubicBezTo>
                        <a:cubicBezTo>
                          <a:pt x="4119180" y="-1502"/>
                          <a:pt x="4254019" y="-18145"/>
                          <a:pt x="4511548" y="0"/>
                        </a:cubicBezTo>
                        <a:cubicBezTo>
                          <a:pt x="4769077" y="18145"/>
                          <a:pt x="4926073" y="36897"/>
                          <a:pt x="5313299" y="0"/>
                        </a:cubicBezTo>
                        <a:cubicBezTo>
                          <a:pt x="5700525" y="-36897"/>
                          <a:pt x="5821385" y="-39976"/>
                          <a:pt x="6115050" y="0"/>
                        </a:cubicBezTo>
                        <a:cubicBezTo>
                          <a:pt x="6084332" y="301197"/>
                          <a:pt x="6093262" y="490640"/>
                          <a:pt x="6115050" y="683098"/>
                        </a:cubicBezTo>
                        <a:cubicBezTo>
                          <a:pt x="6136838" y="875556"/>
                          <a:pt x="6140603" y="1152439"/>
                          <a:pt x="6115050" y="1366196"/>
                        </a:cubicBezTo>
                        <a:cubicBezTo>
                          <a:pt x="6089497" y="1579953"/>
                          <a:pt x="6144159" y="1763820"/>
                          <a:pt x="6115050" y="2090279"/>
                        </a:cubicBezTo>
                        <a:cubicBezTo>
                          <a:pt x="6085941" y="2416738"/>
                          <a:pt x="6115597" y="2424652"/>
                          <a:pt x="6115050" y="2650420"/>
                        </a:cubicBezTo>
                        <a:cubicBezTo>
                          <a:pt x="6114503" y="2876188"/>
                          <a:pt x="6136503" y="3130288"/>
                          <a:pt x="6115050" y="3333517"/>
                        </a:cubicBezTo>
                        <a:cubicBezTo>
                          <a:pt x="6093597" y="3536746"/>
                          <a:pt x="6077297" y="3727601"/>
                          <a:pt x="6115050" y="4098587"/>
                        </a:cubicBezTo>
                        <a:cubicBezTo>
                          <a:pt x="5877985" y="4089686"/>
                          <a:pt x="5698301" y="4092827"/>
                          <a:pt x="5435600" y="4098587"/>
                        </a:cubicBezTo>
                        <a:cubicBezTo>
                          <a:pt x="5172899" y="4104348"/>
                          <a:pt x="4884509" y="4109381"/>
                          <a:pt x="4633849" y="4098587"/>
                        </a:cubicBezTo>
                        <a:cubicBezTo>
                          <a:pt x="4383189" y="4087793"/>
                          <a:pt x="4257832" y="4089305"/>
                          <a:pt x="3954399" y="4098587"/>
                        </a:cubicBezTo>
                        <a:cubicBezTo>
                          <a:pt x="3650966" y="4107870"/>
                          <a:pt x="3667616" y="4099730"/>
                          <a:pt x="3458401" y="4098587"/>
                        </a:cubicBezTo>
                        <a:cubicBezTo>
                          <a:pt x="3249186" y="4097444"/>
                          <a:pt x="3102499" y="4107858"/>
                          <a:pt x="2901252" y="4098587"/>
                        </a:cubicBezTo>
                        <a:cubicBezTo>
                          <a:pt x="2700005" y="4089316"/>
                          <a:pt x="2461096" y="4105556"/>
                          <a:pt x="2099501" y="4098587"/>
                        </a:cubicBezTo>
                        <a:cubicBezTo>
                          <a:pt x="1737906" y="4091618"/>
                          <a:pt x="1611484" y="4086738"/>
                          <a:pt x="1420051" y="4098587"/>
                        </a:cubicBezTo>
                        <a:cubicBezTo>
                          <a:pt x="1228618" y="4110437"/>
                          <a:pt x="1033961" y="4114983"/>
                          <a:pt x="862902" y="4098587"/>
                        </a:cubicBezTo>
                        <a:cubicBezTo>
                          <a:pt x="691843" y="4082191"/>
                          <a:pt x="187671" y="4097639"/>
                          <a:pt x="0" y="4098587"/>
                        </a:cubicBezTo>
                        <a:cubicBezTo>
                          <a:pt x="23223" y="3855358"/>
                          <a:pt x="10448" y="3662365"/>
                          <a:pt x="0" y="3538447"/>
                        </a:cubicBezTo>
                        <a:cubicBezTo>
                          <a:pt x="-10448" y="3414529"/>
                          <a:pt x="-27130" y="3161859"/>
                          <a:pt x="0" y="2978307"/>
                        </a:cubicBezTo>
                        <a:cubicBezTo>
                          <a:pt x="27130" y="2794755"/>
                          <a:pt x="-157" y="2423591"/>
                          <a:pt x="0" y="2254223"/>
                        </a:cubicBezTo>
                        <a:cubicBezTo>
                          <a:pt x="157" y="2084855"/>
                          <a:pt x="25121" y="1925957"/>
                          <a:pt x="0" y="1653097"/>
                        </a:cubicBezTo>
                        <a:cubicBezTo>
                          <a:pt x="-25121" y="1380237"/>
                          <a:pt x="16967" y="1075519"/>
                          <a:pt x="0" y="888027"/>
                        </a:cubicBezTo>
                        <a:cubicBezTo>
                          <a:pt x="-16967" y="700535"/>
                          <a:pt x="17232" y="28936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DA710366-D1EC-A67A-0ACA-828D5DF8B865}"/>
              </a:ext>
            </a:extLst>
          </p:cNvPr>
          <p:cNvSpPr/>
          <p:nvPr/>
        </p:nvSpPr>
        <p:spPr>
          <a:xfrm>
            <a:off x="304799" y="4890493"/>
            <a:ext cx="6356427" cy="1914745"/>
          </a:xfrm>
          <a:prstGeom prst="rect">
            <a:avLst/>
          </a:prstGeom>
          <a:noFill/>
          <a:ln w="25400">
            <a:solidFill>
              <a:schemeClr val="accent1">
                <a:shade val="50000"/>
                <a:alpha val="20000"/>
              </a:schemeClr>
            </a:solidFill>
            <a:extLst>
              <a:ext uri="{C807C97D-BFC1-408E-A445-0C87EB9F89A2}">
                <ask:lineSketchStyleProps xmlns:ask="http://schemas.microsoft.com/office/drawing/2018/sketchyshapes" sd="1219033472">
                  <a:custGeom>
                    <a:avLst/>
                    <a:gdLst>
                      <a:gd name="connsiteX0" fmla="*/ 0 w 6115050"/>
                      <a:gd name="connsiteY0" fmla="*/ 0 h 4098587"/>
                      <a:gd name="connsiteX1" fmla="*/ 618300 w 6115050"/>
                      <a:gd name="connsiteY1" fmla="*/ 0 h 4098587"/>
                      <a:gd name="connsiteX2" fmla="*/ 1114298 w 6115050"/>
                      <a:gd name="connsiteY2" fmla="*/ 0 h 4098587"/>
                      <a:gd name="connsiteX3" fmla="*/ 1916049 w 6115050"/>
                      <a:gd name="connsiteY3" fmla="*/ 0 h 4098587"/>
                      <a:gd name="connsiteX4" fmla="*/ 2534349 w 6115050"/>
                      <a:gd name="connsiteY4" fmla="*/ 0 h 4098587"/>
                      <a:gd name="connsiteX5" fmla="*/ 3152648 w 6115050"/>
                      <a:gd name="connsiteY5" fmla="*/ 0 h 4098587"/>
                      <a:gd name="connsiteX6" fmla="*/ 3954399 w 6115050"/>
                      <a:gd name="connsiteY6" fmla="*/ 0 h 4098587"/>
                      <a:gd name="connsiteX7" fmla="*/ 4511548 w 6115050"/>
                      <a:gd name="connsiteY7" fmla="*/ 0 h 4098587"/>
                      <a:gd name="connsiteX8" fmla="*/ 5313299 w 6115050"/>
                      <a:gd name="connsiteY8" fmla="*/ 0 h 4098587"/>
                      <a:gd name="connsiteX9" fmla="*/ 6115050 w 6115050"/>
                      <a:gd name="connsiteY9" fmla="*/ 0 h 4098587"/>
                      <a:gd name="connsiteX10" fmla="*/ 6115050 w 6115050"/>
                      <a:gd name="connsiteY10" fmla="*/ 683098 h 4098587"/>
                      <a:gd name="connsiteX11" fmla="*/ 6115050 w 6115050"/>
                      <a:gd name="connsiteY11" fmla="*/ 1366196 h 4098587"/>
                      <a:gd name="connsiteX12" fmla="*/ 6115050 w 6115050"/>
                      <a:gd name="connsiteY12" fmla="*/ 2090279 h 4098587"/>
                      <a:gd name="connsiteX13" fmla="*/ 6115050 w 6115050"/>
                      <a:gd name="connsiteY13" fmla="*/ 2650420 h 4098587"/>
                      <a:gd name="connsiteX14" fmla="*/ 6115050 w 6115050"/>
                      <a:gd name="connsiteY14" fmla="*/ 3333517 h 4098587"/>
                      <a:gd name="connsiteX15" fmla="*/ 6115050 w 6115050"/>
                      <a:gd name="connsiteY15" fmla="*/ 4098587 h 4098587"/>
                      <a:gd name="connsiteX16" fmla="*/ 5435600 w 6115050"/>
                      <a:gd name="connsiteY16" fmla="*/ 4098587 h 4098587"/>
                      <a:gd name="connsiteX17" fmla="*/ 4633849 w 6115050"/>
                      <a:gd name="connsiteY17" fmla="*/ 4098587 h 4098587"/>
                      <a:gd name="connsiteX18" fmla="*/ 3954399 w 6115050"/>
                      <a:gd name="connsiteY18" fmla="*/ 4098587 h 4098587"/>
                      <a:gd name="connsiteX19" fmla="*/ 3458401 w 6115050"/>
                      <a:gd name="connsiteY19" fmla="*/ 4098587 h 4098587"/>
                      <a:gd name="connsiteX20" fmla="*/ 2901252 w 6115050"/>
                      <a:gd name="connsiteY20" fmla="*/ 4098587 h 4098587"/>
                      <a:gd name="connsiteX21" fmla="*/ 2099501 w 6115050"/>
                      <a:gd name="connsiteY21" fmla="*/ 4098587 h 4098587"/>
                      <a:gd name="connsiteX22" fmla="*/ 1420051 w 6115050"/>
                      <a:gd name="connsiteY22" fmla="*/ 4098587 h 4098587"/>
                      <a:gd name="connsiteX23" fmla="*/ 862902 w 6115050"/>
                      <a:gd name="connsiteY23" fmla="*/ 4098587 h 4098587"/>
                      <a:gd name="connsiteX24" fmla="*/ 0 w 6115050"/>
                      <a:gd name="connsiteY24" fmla="*/ 4098587 h 4098587"/>
                      <a:gd name="connsiteX25" fmla="*/ 0 w 6115050"/>
                      <a:gd name="connsiteY25" fmla="*/ 3538447 h 4098587"/>
                      <a:gd name="connsiteX26" fmla="*/ 0 w 6115050"/>
                      <a:gd name="connsiteY26" fmla="*/ 2978307 h 4098587"/>
                      <a:gd name="connsiteX27" fmla="*/ 0 w 6115050"/>
                      <a:gd name="connsiteY27" fmla="*/ 2254223 h 4098587"/>
                      <a:gd name="connsiteX28" fmla="*/ 0 w 6115050"/>
                      <a:gd name="connsiteY28" fmla="*/ 1653097 h 4098587"/>
                      <a:gd name="connsiteX29" fmla="*/ 0 w 6115050"/>
                      <a:gd name="connsiteY29" fmla="*/ 888027 h 4098587"/>
                      <a:gd name="connsiteX30" fmla="*/ 0 w 6115050"/>
                      <a:gd name="connsiteY30" fmla="*/ 0 h 409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5050" h="4098587" extrusionOk="0">
                        <a:moveTo>
                          <a:pt x="0" y="0"/>
                        </a:moveTo>
                        <a:cubicBezTo>
                          <a:pt x="259839" y="-11668"/>
                          <a:pt x="431678" y="-8968"/>
                          <a:pt x="618300" y="0"/>
                        </a:cubicBezTo>
                        <a:cubicBezTo>
                          <a:pt x="804922" y="8968"/>
                          <a:pt x="884438" y="-12033"/>
                          <a:pt x="1114298" y="0"/>
                        </a:cubicBezTo>
                        <a:cubicBezTo>
                          <a:pt x="1344158" y="12033"/>
                          <a:pt x="1521200" y="-14101"/>
                          <a:pt x="1916049" y="0"/>
                        </a:cubicBezTo>
                        <a:cubicBezTo>
                          <a:pt x="2310898" y="14101"/>
                          <a:pt x="2393351" y="24138"/>
                          <a:pt x="2534349" y="0"/>
                        </a:cubicBezTo>
                        <a:cubicBezTo>
                          <a:pt x="2675347" y="-24138"/>
                          <a:pt x="2909224" y="-28926"/>
                          <a:pt x="3152648" y="0"/>
                        </a:cubicBezTo>
                        <a:cubicBezTo>
                          <a:pt x="3396072" y="28926"/>
                          <a:pt x="3789618" y="1502"/>
                          <a:pt x="3954399" y="0"/>
                        </a:cubicBezTo>
                        <a:cubicBezTo>
                          <a:pt x="4119180" y="-1502"/>
                          <a:pt x="4254019" y="-18145"/>
                          <a:pt x="4511548" y="0"/>
                        </a:cubicBezTo>
                        <a:cubicBezTo>
                          <a:pt x="4769077" y="18145"/>
                          <a:pt x="4926073" y="36897"/>
                          <a:pt x="5313299" y="0"/>
                        </a:cubicBezTo>
                        <a:cubicBezTo>
                          <a:pt x="5700525" y="-36897"/>
                          <a:pt x="5821385" y="-39976"/>
                          <a:pt x="6115050" y="0"/>
                        </a:cubicBezTo>
                        <a:cubicBezTo>
                          <a:pt x="6084332" y="301197"/>
                          <a:pt x="6093262" y="490640"/>
                          <a:pt x="6115050" y="683098"/>
                        </a:cubicBezTo>
                        <a:cubicBezTo>
                          <a:pt x="6136838" y="875556"/>
                          <a:pt x="6140603" y="1152439"/>
                          <a:pt x="6115050" y="1366196"/>
                        </a:cubicBezTo>
                        <a:cubicBezTo>
                          <a:pt x="6089497" y="1579953"/>
                          <a:pt x="6144159" y="1763820"/>
                          <a:pt x="6115050" y="2090279"/>
                        </a:cubicBezTo>
                        <a:cubicBezTo>
                          <a:pt x="6085941" y="2416738"/>
                          <a:pt x="6115597" y="2424652"/>
                          <a:pt x="6115050" y="2650420"/>
                        </a:cubicBezTo>
                        <a:cubicBezTo>
                          <a:pt x="6114503" y="2876188"/>
                          <a:pt x="6136503" y="3130288"/>
                          <a:pt x="6115050" y="3333517"/>
                        </a:cubicBezTo>
                        <a:cubicBezTo>
                          <a:pt x="6093597" y="3536746"/>
                          <a:pt x="6077297" y="3727601"/>
                          <a:pt x="6115050" y="4098587"/>
                        </a:cubicBezTo>
                        <a:cubicBezTo>
                          <a:pt x="5877985" y="4089686"/>
                          <a:pt x="5698301" y="4092827"/>
                          <a:pt x="5435600" y="4098587"/>
                        </a:cubicBezTo>
                        <a:cubicBezTo>
                          <a:pt x="5172899" y="4104348"/>
                          <a:pt x="4884509" y="4109381"/>
                          <a:pt x="4633849" y="4098587"/>
                        </a:cubicBezTo>
                        <a:cubicBezTo>
                          <a:pt x="4383189" y="4087793"/>
                          <a:pt x="4257832" y="4089305"/>
                          <a:pt x="3954399" y="4098587"/>
                        </a:cubicBezTo>
                        <a:cubicBezTo>
                          <a:pt x="3650966" y="4107870"/>
                          <a:pt x="3667616" y="4099730"/>
                          <a:pt x="3458401" y="4098587"/>
                        </a:cubicBezTo>
                        <a:cubicBezTo>
                          <a:pt x="3249186" y="4097444"/>
                          <a:pt x="3102499" y="4107858"/>
                          <a:pt x="2901252" y="4098587"/>
                        </a:cubicBezTo>
                        <a:cubicBezTo>
                          <a:pt x="2700005" y="4089316"/>
                          <a:pt x="2461096" y="4105556"/>
                          <a:pt x="2099501" y="4098587"/>
                        </a:cubicBezTo>
                        <a:cubicBezTo>
                          <a:pt x="1737906" y="4091618"/>
                          <a:pt x="1611484" y="4086738"/>
                          <a:pt x="1420051" y="4098587"/>
                        </a:cubicBezTo>
                        <a:cubicBezTo>
                          <a:pt x="1228618" y="4110437"/>
                          <a:pt x="1033961" y="4114983"/>
                          <a:pt x="862902" y="4098587"/>
                        </a:cubicBezTo>
                        <a:cubicBezTo>
                          <a:pt x="691843" y="4082191"/>
                          <a:pt x="187671" y="4097639"/>
                          <a:pt x="0" y="4098587"/>
                        </a:cubicBezTo>
                        <a:cubicBezTo>
                          <a:pt x="23223" y="3855358"/>
                          <a:pt x="10448" y="3662365"/>
                          <a:pt x="0" y="3538447"/>
                        </a:cubicBezTo>
                        <a:cubicBezTo>
                          <a:pt x="-10448" y="3414529"/>
                          <a:pt x="-27130" y="3161859"/>
                          <a:pt x="0" y="2978307"/>
                        </a:cubicBezTo>
                        <a:cubicBezTo>
                          <a:pt x="27130" y="2794755"/>
                          <a:pt x="-157" y="2423591"/>
                          <a:pt x="0" y="2254223"/>
                        </a:cubicBezTo>
                        <a:cubicBezTo>
                          <a:pt x="157" y="2084855"/>
                          <a:pt x="25121" y="1925957"/>
                          <a:pt x="0" y="1653097"/>
                        </a:cubicBezTo>
                        <a:cubicBezTo>
                          <a:pt x="-25121" y="1380237"/>
                          <a:pt x="16967" y="1075519"/>
                          <a:pt x="0" y="888027"/>
                        </a:cubicBezTo>
                        <a:cubicBezTo>
                          <a:pt x="-16967" y="700535"/>
                          <a:pt x="17232" y="28936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E366F5F5-7D73-DB33-9708-AC4C174BAA16}"/>
              </a:ext>
            </a:extLst>
          </p:cNvPr>
          <p:cNvSpPr/>
          <p:nvPr/>
        </p:nvSpPr>
        <p:spPr>
          <a:xfrm>
            <a:off x="304799" y="1265942"/>
            <a:ext cx="6356427" cy="1606582"/>
          </a:xfrm>
          <a:prstGeom prst="rect">
            <a:avLst/>
          </a:prstGeom>
          <a:noFill/>
          <a:ln w="25400">
            <a:solidFill>
              <a:schemeClr val="accent1">
                <a:shade val="50000"/>
                <a:alpha val="20000"/>
              </a:schemeClr>
            </a:solidFill>
            <a:extLst>
              <a:ext uri="{C807C97D-BFC1-408E-A445-0C87EB9F89A2}">
                <ask:lineSketchStyleProps xmlns:ask="http://schemas.microsoft.com/office/drawing/2018/sketchyshapes" sd="1219033472">
                  <a:custGeom>
                    <a:avLst/>
                    <a:gdLst>
                      <a:gd name="connsiteX0" fmla="*/ 0 w 6115050"/>
                      <a:gd name="connsiteY0" fmla="*/ 0 h 4098587"/>
                      <a:gd name="connsiteX1" fmla="*/ 618300 w 6115050"/>
                      <a:gd name="connsiteY1" fmla="*/ 0 h 4098587"/>
                      <a:gd name="connsiteX2" fmla="*/ 1114298 w 6115050"/>
                      <a:gd name="connsiteY2" fmla="*/ 0 h 4098587"/>
                      <a:gd name="connsiteX3" fmla="*/ 1916049 w 6115050"/>
                      <a:gd name="connsiteY3" fmla="*/ 0 h 4098587"/>
                      <a:gd name="connsiteX4" fmla="*/ 2534349 w 6115050"/>
                      <a:gd name="connsiteY4" fmla="*/ 0 h 4098587"/>
                      <a:gd name="connsiteX5" fmla="*/ 3152648 w 6115050"/>
                      <a:gd name="connsiteY5" fmla="*/ 0 h 4098587"/>
                      <a:gd name="connsiteX6" fmla="*/ 3954399 w 6115050"/>
                      <a:gd name="connsiteY6" fmla="*/ 0 h 4098587"/>
                      <a:gd name="connsiteX7" fmla="*/ 4511548 w 6115050"/>
                      <a:gd name="connsiteY7" fmla="*/ 0 h 4098587"/>
                      <a:gd name="connsiteX8" fmla="*/ 5313299 w 6115050"/>
                      <a:gd name="connsiteY8" fmla="*/ 0 h 4098587"/>
                      <a:gd name="connsiteX9" fmla="*/ 6115050 w 6115050"/>
                      <a:gd name="connsiteY9" fmla="*/ 0 h 4098587"/>
                      <a:gd name="connsiteX10" fmla="*/ 6115050 w 6115050"/>
                      <a:gd name="connsiteY10" fmla="*/ 683098 h 4098587"/>
                      <a:gd name="connsiteX11" fmla="*/ 6115050 w 6115050"/>
                      <a:gd name="connsiteY11" fmla="*/ 1366196 h 4098587"/>
                      <a:gd name="connsiteX12" fmla="*/ 6115050 w 6115050"/>
                      <a:gd name="connsiteY12" fmla="*/ 2090279 h 4098587"/>
                      <a:gd name="connsiteX13" fmla="*/ 6115050 w 6115050"/>
                      <a:gd name="connsiteY13" fmla="*/ 2650420 h 4098587"/>
                      <a:gd name="connsiteX14" fmla="*/ 6115050 w 6115050"/>
                      <a:gd name="connsiteY14" fmla="*/ 3333517 h 4098587"/>
                      <a:gd name="connsiteX15" fmla="*/ 6115050 w 6115050"/>
                      <a:gd name="connsiteY15" fmla="*/ 4098587 h 4098587"/>
                      <a:gd name="connsiteX16" fmla="*/ 5435600 w 6115050"/>
                      <a:gd name="connsiteY16" fmla="*/ 4098587 h 4098587"/>
                      <a:gd name="connsiteX17" fmla="*/ 4633849 w 6115050"/>
                      <a:gd name="connsiteY17" fmla="*/ 4098587 h 4098587"/>
                      <a:gd name="connsiteX18" fmla="*/ 3954399 w 6115050"/>
                      <a:gd name="connsiteY18" fmla="*/ 4098587 h 4098587"/>
                      <a:gd name="connsiteX19" fmla="*/ 3458401 w 6115050"/>
                      <a:gd name="connsiteY19" fmla="*/ 4098587 h 4098587"/>
                      <a:gd name="connsiteX20" fmla="*/ 2901252 w 6115050"/>
                      <a:gd name="connsiteY20" fmla="*/ 4098587 h 4098587"/>
                      <a:gd name="connsiteX21" fmla="*/ 2099501 w 6115050"/>
                      <a:gd name="connsiteY21" fmla="*/ 4098587 h 4098587"/>
                      <a:gd name="connsiteX22" fmla="*/ 1420051 w 6115050"/>
                      <a:gd name="connsiteY22" fmla="*/ 4098587 h 4098587"/>
                      <a:gd name="connsiteX23" fmla="*/ 862902 w 6115050"/>
                      <a:gd name="connsiteY23" fmla="*/ 4098587 h 4098587"/>
                      <a:gd name="connsiteX24" fmla="*/ 0 w 6115050"/>
                      <a:gd name="connsiteY24" fmla="*/ 4098587 h 4098587"/>
                      <a:gd name="connsiteX25" fmla="*/ 0 w 6115050"/>
                      <a:gd name="connsiteY25" fmla="*/ 3538447 h 4098587"/>
                      <a:gd name="connsiteX26" fmla="*/ 0 w 6115050"/>
                      <a:gd name="connsiteY26" fmla="*/ 2978307 h 4098587"/>
                      <a:gd name="connsiteX27" fmla="*/ 0 w 6115050"/>
                      <a:gd name="connsiteY27" fmla="*/ 2254223 h 4098587"/>
                      <a:gd name="connsiteX28" fmla="*/ 0 w 6115050"/>
                      <a:gd name="connsiteY28" fmla="*/ 1653097 h 4098587"/>
                      <a:gd name="connsiteX29" fmla="*/ 0 w 6115050"/>
                      <a:gd name="connsiteY29" fmla="*/ 888027 h 4098587"/>
                      <a:gd name="connsiteX30" fmla="*/ 0 w 6115050"/>
                      <a:gd name="connsiteY30" fmla="*/ 0 h 409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5050" h="4098587" extrusionOk="0">
                        <a:moveTo>
                          <a:pt x="0" y="0"/>
                        </a:moveTo>
                        <a:cubicBezTo>
                          <a:pt x="259839" y="-11668"/>
                          <a:pt x="431678" y="-8968"/>
                          <a:pt x="618300" y="0"/>
                        </a:cubicBezTo>
                        <a:cubicBezTo>
                          <a:pt x="804922" y="8968"/>
                          <a:pt x="884438" y="-12033"/>
                          <a:pt x="1114298" y="0"/>
                        </a:cubicBezTo>
                        <a:cubicBezTo>
                          <a:pt x="1344158" y="12033"/>
                          <a:pt x="1521200" y="-14101"/>
                          <a:pt x="1916049" y="0"/>
                        </a:cubicBezTo>
                        <a:cubicBezTo>
                          <a:pt x="2310898" y="14101"/>
                          <a:pt x="2393351" y="24138"/>
                          <a:pt x="2534349" y="0"/>
                        </a:cubicBezTo>
                        <a:cubicBezTo>
                          <a:pt x="2675347" y="-24138"/>
                          <a:pt x="2909224" y="-28926"/>
                          <a:pt x="3152648" y="0"/>
                        </a:cubicBezTo>
                        <a:cubicBezTo>
                          <a:pt x="3396072" y="28926"/>
                          <a:pt x="3789618" y="1502"/>
                          <a:pt x="3954399" y="0"/>
                        </a:cubicBezTo>
                        <a:cubicBezTo>
                          <a:pt x="4119180" y="-1502"/>
                          <a:pt x="4254019" y="-18145"/>
                          <a:pt x="4511548" y="0"/>
                        </a:cubicBezTo>
                        <a:cubicBezTo>
                          <a:pt x="4769077" y="18145"/>
                          <a:pt x="4926073" y="36897"/>
                          <a:pt x="5313299" y="0"/>
                        </a:cubicBezTo>
                        <a:cubicBezTo>
                          <a:pt x="5700525" y="-36897"/>
                          <a:pt x="5821385" y="-39976"/>
                          <a:pt x="6115050" y="0"/>
                        </a:cubicBezTo>
                        <a:cubicBezTo>
                          <a:pt x="6084332" y="301197"/>
                          <a:pt x="6093262" y="490640"/>
                          <a:pt x="6115050" y="683098"/>
                        </a:cubicBezTo>
                        <a:cubicBezTo>
                          <a:pt x="6136838" y="875556"/>
                          <a:pt x="6140603" y="1152439"/>
                          <a:pt x="6115050" y="1366196"/>
                        </a:cubicBezTo>
                        <a:cubicBezTo>
                          <a:pt x="6089497" y="1579953"/>
                          <a:pt x="6144159" y="1763820"/>
                          <a:pt x="6115050" y="2090279"/>
                        </a:cubicBezTo>
                        <a:cubicBezTo>
                          <a:pt x="6085941" y="2416738"/>
                          <a:pt x="6115597" y="2424652"/>
                          <a:pt x="6115050" y="2650420"/>
                        </a:cubicBezTo>
                        <a:cubicBezTo>
                          <a:pt x="6114503" y="2876188"/>
                          <a:pt x="6136503" y="3130288"/>
                          <a:pt x="6115050" y="3333517"/>
                        </a:cubicBezTo>
                        <a:cubicBezTo>
                          <a:pt x="6093597" y="3536746"/>
                          <a:pt x="6077297" y="3727601"/>
                          <a:pt x="6115050" y="4098587"/>
                        </a:cubicBezTo>
                        <a:cubicBezTo>
                          <a:pt x="5877985" y="4089686"/>
                          <a:pt x="5698301" y="4092827"/>
                          <a:pt x="5435600" y="4098587"/>
                        </a:cubicBezTo>
                        <a:cubicBezTo>
                          <a:pt x="5172899" y="4104348"/>
                          <a:pt x="4884509" y="4109381"/>
                          <a:pt x="4633849" y="4098587"/>
                        </a:cubicBezTo>
                        <a:cubicBezTo>
                          <a:pt x="4383189" y="4087793"/>
                          <a:pt x="4257832" y="4089305"/>
                          <a:pt x="3954399" y="4098587"/>
                        </a:cubicBezTo>
                        <a:cubicBezTo>
                          <a:pt x="3650966" y="4107870"/>
                          <a:pt x="3667616" y="4099730"/>
                          <a:pt x="3458401" y="4098587"/>
                        </a:cubicBezTo>
                        <a:cubicBezTo>
                          <a:pt x="3249186" y="4097444"/>
                          <a:pt x="3102499" y="4107858"/>
                          <a:pt x="2901252" y="4098587"/>
                        </a:cubicBezTo>
                        <a:cubicBezTo>
                          <a:pt x="2700005" y="4089316"/>
                          <a:pt x="2461096" y="4105556"/>
                          <a:pt x="2099501" y="4098587"/>
                        </a:cubicBezTo>
                        <a:cubicBezTo>
                          <a:pt x="1737906" y="4091618"/>
                          <a:pt x="1611484" y="4086738"/>
                          <a:pt x="1420051" y="4098587"/>
                        </a:cubicBezTo>
                        <a:cubicBezTo>
                          <a:pt x="1228618" y="4110437"/>
                          <a:pt x="1033961" y="4114983"/>
                          <a:pt x="862902" y="4098587"/>
                        </a:cubicBezTo>
                        <a:cubicBezTo>
                          <a:pt x="691843" y="4082191"/>
                          <a:pt x="187671" y="4097639"/>
                          <a:pt x="0" y="4098587"/>
                        </a:cubicBezTo>
                        <a:cubicBezTo>
                          <a:pt x="23223" y="3855358"/>
                          <a:pt x="10448" y="3662365"/>
                          <a:pt x="0" y="3538447"/>
                        </a:cubicBezTo>
                        <a:cubicBezTo>
                          <a:pt x="-10448" y="3414529"/>
                          <a:pt x="-27130" y="3161859"/>
                          <a:pt x="0" y="2978307"/>
                        </a:cubicBezTo>
                        <a:cubicBezTo>
                          <a:pt x="27130" y="2794755"/>
                          <a:pt x="-157" y="2423591"/>
                          <a:pt x="0" y="2254223"/>
                        </a:cubicBezTo>
                        <a:cubicBezTo>
                          <a:pt x="157" y="2084855"/>
                          <a:pt x="25121" y="1925957"/>
                          <a:pt x="0" y="1653097"/>
                        </a:cubicBezTo>
                        <a:cubicBezTo>
                          <a:pt x="-25121" y="1380237"/>
                          <a:pt x="16967" y="1075519"/>
                          <a:pt x="0" y="888027"/>
                        </a:cubicBezTo>
                        <a:cubicBezTo>
                          <a:pt x="-16967" y="700535"/>
                          <a:pt x="17232" y="28936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276A4F30-D12E-8C03-7A15-4F9B028B9483}"/>
              </a:ext>
            </a:extLst>
          </p:cNvPr>
          <p:cNvSpPr/>
          <p:nvPr/>
        </p:nvSpPr>
        <p:spPr>
          <a:xfrm>
            <a:off x="304799" y="2999486"/>
            <a:ext cx="6356427" cy="1758541"/>
          </a:xfrm>
          <a:prstGeom prst="rect">
            <a:avLst/>
          </a:prstGeom>
          <a:noFill/>
          <a:ln w="25400">
            <a:solidFill>
              <a:schemeClr val="accent1">
                <a:shade val="50000"/>
                <a:alpha val="20000"/>
              </a:schemeClr>
            </a:solidFill>
            <a:extLst>
              <a:ext uri="{C807C97D-BFC1-408E-A445-0C87EB9F89A2}">
                <ask:lineSketchStyleProps xmlns:ask="http://schemas.microsoft.com/office/drawing/2018/sketchyshapes" sd="1219033472">
                  <a:custGeom>
                    <a:avLst/>
                    <a:gdLst>
                      <a:gd name="connsiteX0" fmla="*/ 0 w 6115050"/>
                      <a:gd name="connsiteY0" fmla="*/ 0 h 4098587"/>
                      <a:gd name="connsiteX1" fmla="*/ 618300 w 6115050"/>
                      <a:gd name="connsiteY1" fmla="*/ 0 h 4098587"/>
                      <a:gd name="connsiteX2" fmla="*/ 1114298 w 6115050"/>
                      <a:gd name="connsiteY2" fmla="*/ 0 h 4098587"/>
                      <a:gd name="connsiteX3" fmla="*/ 1916049 w 6115050"/>
                      <a:gd name="connsiteY3" fmla="*/ 0 h 4098587"/>
                      <a:gd name="connsiteX4" fmla="*/ 2534349 w 6115050"/>
                      <a:gd name="connsiteY4" fmla="*/ 0 h 4098587"/>
                      <a:gd name="connsiteX5" fmla="*/ 3152648 w 6115050"/>
                      <a:gd name="connsiteY5" fmla="*/ 0 h 4098587"/>
                      <a:gd name="connsiteX6" fmla="*/ 3954399 w 6115050"/>
                      <a:gd name="connsiteY6" fmla="*/ 0 h 4098587"/>
                      <a:gd name="connsiteX7" fmla="*/ 4511548 w 6115050"/>
                      <a:gd name="connsiteY7" fmla="*/ 0 h 4098587"/>
                      <a:gd name="connsiteX8" fmla="*/ 5313299 w 6115050"/>
                      <a:gd name="connsiteY8" fmla="*/ 0 h 4098587"/>
                      <a:gd name="connsiteX9" fmla="*/ 6115050 w 6115050"/>
                      <a:gd name="connsiteY9" fmla="*/ 0 h 4098587"/>
                      <a:gd name="connsiteX10" fmla="*/ 6115050 w 6115050"/>
                      <a:gd name="connsiteY10" fmla="*/ 683098 h 4098587"/>
                      <a:gd name="connsiteX11" fmla="*/ 6115050 w 6115050"/>
                      <a:gd name="connsiteY11" fmla="*/ 1366196 h 4098587"/>
                      <a:gd name="connsiteX12" fmla="*/ 6115050 w 6115050"/>
                      <a:gd name="connsiteY12" fmla="*/ 2090279 h 4098587"/>
                      <a:gd name="connsiteX13" fmla="*/ 6115050 w 6115050"/>
                      <a:gd name="connsiteY13" fmla="*/ 2650420 h 4098587"/>
                      <a:gd name="connsiteX14" fmla="*/ 6115050 w 6115050"/>
                      <a:gd name="connsiteY14" fmla="*/ 3333517 h 4098587"/>
                      <a:gd name="connsiteX15" fmla="*/ 6115050 w 6115050"/>
                      <a:gd name="connsiteY15" fmla="*/ 4098587 h 4098587"/>
                      <a:gd name="connsiteX16" fmla="*/ 5435600 w 6115050"/>
                      <a:gd name="connsiteY16" fmla="*/ 4098587 h 4098587"/>
                      <a:gd name="connsiteX17" fmla="*/ 4633849 w 6115050"/>
                      <a:gd name="connsiteY17" fmla="*/ 4098587 h 4098587"/>
                      <a:gd name="connsiteX18" fmla="*/ 3954399 w 6115050"/>
                      <a:gd name="connsiteY18" fmla="*/ 4098587 h 4098587"/>
                      <a:gd name="connsiteX19" fmla="*/ 3458401 w 6115050"/>
                      <a:gd name="connsiteY19" fmla="*/ 4098587 h 4098587"/>
                      <a:gd name="connsiteX20" fmla="*/ 2901252 w 6115050"/>
                      <a:gd name="connsiteY20" fmla="*/ 4098587 h 4098587"/>
                      <a:gd name="connsiteX21" fmla="*/ 2099501 w 6115050"/>
                      <a:gd name="connsiteY21" fmla="*/ 4098587 h 4098587"/>
                      <a:gd name="connsiteX22" fmla="*/ 1420051 w 6115050"/>
                      <a:gd name="connsiteY22" fmla="*/ 4098587 h 4098587"/>
                      <a:gd name="connsiteX23" fmla="*/ 862902 w 6115050"/>
                      <a:gd name="connsiteY23" fmla="*/ 4098587 h 4098587"/>
                      <a:gd name="connsiteX24" fmla="*/ 0 w 6115050"/>
                      <a:gd name="connsiteY24" fmla="*/ 4098587 h 4098587"/>
                      <a:gd name="connsiteX25" fmla="*/ 0 w 6115050"/>
                      <a:gd name="connsiteY25" fmla="*/ 3538447 h 4098587"/>
                      <a:gd name="connsiteX26" fmla="*/ 0 w 6115050"/>
                      <a:gd name="connsiteY26" fmla="*/ 2978307 h 4098587"/>
                      <a:gd name="connsiteX27" fmla="*/ 0 w 6115050"/>
                      <a:gd name="connsiteY27" fmla="*/ 2254223 h 4098587"/>
                      <a:gd name="connsiteX28" fmla="*/ 0 w 6115050"/>
                      <a:gd name="connsiteY28" fmla="*/ 1653097 h 4098587"/>
                      <a:gd name="connsiteX29" fmla="*/ 0 w 6115050"/>
                      <a:gd name="connsiteY29" fmla="*/ 888027 h 4098587"/>
                      <a:gd name="connsiteX30" fmla="*/ 0 w 6115050"/>
                      <a:gd name="connsiteY30" fmla="*/ 0 h 409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5050" h="4098587" extrusionOk="0">
                        <a:moveTo>
                          <a:pt x="0" y="0"/>
                        </a:moveTo>
                        <a:cubicBezTo>
                          <a:pt x="259839" y="-11668"/>
                          <a:pt x="431678" y="-8968"/>
                          <a:pt x="618300" y="0"/>
                        </a:cubicBezTo>
                        <a:cubicBezTo>
                          <a:pt x="804922" y="8968"/>
                          <a:pt x="884438" y="-12033"/>
                          <a:pt x="1114298" y="0"/>
                        </a:cubicBezTo>
                        <a:cubicBezTo>
                          <a:pt x="1344158" y="12033"/>
                          <a:pt x="1521200" y="-14101"/>
                          <a:pt x="1916049" y="0"/>
                        </a:cubicBezTo>
                        <a:cubicBezTo>
                          <a:pt x="2310898" y="14101"/>
                          <a:pt x="2393351" y="24138"/>
                          <a:pt x="2534349" y="0"/>
                        </a:cubicBezTo>
                        <a:cubicBezTo>
                          <a:pt x="2675347" y="-24138"/>
                          <a:pt x="2909224" y="-28926"/>
                          <a:pt x="3152648" y="0"/>
                        </a:cubicBezTo>
                        <a:cubicBezTo>
                          <a:pt x="3396072" y="28926"/>
                          <a:pt x="3789618" y="1502"/>
                          <a:pt x="3954399" y="0"/>
                        </a:cubicBezTo>
                        <a:cubicBezTo>
                          <a:pt x="4119180" y="-1502"/>
                          <a:pt x="4254019" y="-18145"/>
                          <a:pt x="4511548" y="0"/>
                        </a:cubicBezTo>
                        <a:cubicBezTo>
                          <a:pt x="4769077" y="18145"/>
                          <a:pt x="4926073" y="36897"/>
                          <a:pt x="5313299" y="0"/>
                        </a:cubicBezTo>
                        <a:cubicBezTo>
                          <a:pt x="5700525" y="-36897"/>
                          <a:pt x="5821385" y="-39976"/>
                          <a:pt x="6115050" y="0"/>
                        </a:cubicBezTo>
                        <a:cubicBezTo>
                          <a:pt x="6084332" y="301197"/>
                          <a:pt x="6093262" y="490640"/>
                          <a:pt x="6115050" y="683098"/>
                        </a:cubicBezTo>
                        <a:cubicBezTo>
                          <a:pt x="6136838" y="875556"/>
                          <a:pt x="6140603" y="1152439"/>
                          <a:pt x="6115050" y="1366196"/>
                        </a:cubicBezTo>
                        <a:cubicBezTo>
                          <a:pt x="6089497" y="1579953"/>
                          <a:pt x="6144159" y="1763820"/>
                          <a:pt x="6115050" y="2090279"/>
                        </a:cubicBezTo>
                        <a:cubicBezTo>
                          <a:pt x="6085941" y="2416738"/>
                          <a:pt x="6115597" y="2424652"/>
                          <a:pt x="6115050" y="2650420"/>
                        </a:cubicBezTo>
                        <a:cubicBezTo>
                          <a:pt x="6114503" y="2876188"/>
                          <a:pt x="6136503" y="3130288"/>
                          <a:pt x="6115050" y="3333517"/>
                        </a:cubicBezTo>
                        <a:cubicBezTo>
                          <a:pt x="6093597" y="3536746"/>
                          <a:pt x="6077297" y="3727601"/>
                          <a:pt x="6115050" y="4098587"/>
                        </a:cubicBezTo>
                        <a:cubicBezTo>
                          <a:pt x="5877985" y="4089686"/>
                          <a:pt x="5698301" y="4092827"/>
                          <a:pt x="5435600" y="4098587"/>
                        </a:cubicBezTo>
                        <a:cubicBezTo>
                          <a:pt x="5172899" y="4104348"/>
                          <a:pt x="4884509" y="4109381"/>
                          <a:pt x="4633849" y="4098587"/>
                        </a:cubicBezTo>
                        <a:cubicBezTo>
                          <a:pt x="4383189" y="4087793"/>
                          <a:pt x="4257832" y="4089305"/>
                          <a:pt x="3954399" y="4098587"/>
                        </a:cubicBezTo>
                        <a:cubicBezTo>
                          <a:pt x="3650966" y="4107870"/>
                          <a:pt x="3667616" y="4099730"/>
                          <a:pt x="3458401" y="4098587"/>
                        </a:cubicBezTo>
                        <a:cubicBezTo>
                          <a:pt x="3249186" y="4097444"/>
                          <a:pt x="3102499" y="4107858"/>
                          <a:pt x="2901252" y="4098587"/>
                        </a:cubicBezTo>
                        <a:cubicBezTo>
                          <a:pt x="2700005" y="4089316"/>
                          <a:pt x="2461096" y="4105556"/>
                          <a:pt x="2099501" y="4098587"/>
                        </a:cubicBezTo>
                        <a:cubicBezTo>
                          <a:pt x="1737906" y="4091618"/>
                          <a:pt x="1611484" y="4086738"/>
                          <a:pt x="1420051" y="4098587"/>
                        </a:cubicBezTo>
                        <a:cubicBezTo>
                          <a:pt x="1228618" y="4110437"/>
                          <a:pt x="1033961" y="4114983"/>
                          <a:pt x="862902" y="4098587"/>
                        </a:cubicBezTo>
                        <a:cubicBezTo>
                          <a:pt x="691843" y="4082191"/>
                          <a:pt x="187671" y="4097639"/>
                          <a:pt x="0" y="4098587"/>
                        </a:cubicBezTo>
                        <a:cubicBezTo>
                          <a:pt x="23223" y="3855358"/>
                          <a:pt x="10448" y="3662365"/>
                          <a:pt x="0" y="3538447"/>
                        </a:cubicBezTo>
                        <a:cubicBezTo>
                          <a:pt x="-10448" y="3414529"/>
                          <a:pt x="-27130" y="3161859"/>
                          <a:pt x="0" y="2978307"/>
                        </a:cubicBezTo>
                        <a:cubicBezTo>
                          <a:pt x="27130" y="2794755"/>
                          <a:pt x="-157" y="2423591"/>
                          <a:pt x="0" y="2254223"/>
                        </a:cubicBezTo>
                        <a:cubicBezTo>
                          <a:pt x="157" y="2084855"/>
                          <a:pt x="25121" y="1925957"/>
                          <a:pt x="0" y="1653097"/>
                        </a:cubicBezTo>
                        <a:cubicBezTo>
                          <a:pt x="-25121" y="1380237"/>
                          <a:pt x="16967" y="1075519"/>
                          <a:pt x="0" y="888027"/>
                        </a:cubicBezTo>
                        <a:cubicBezTo>
                          <a:pt x="-16967" y="700535"/>
                          <a:pt x="17232" y="28936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19655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1">
            <a:extLst>
              <a:ext uri="{FF2B5EF4-FFF2-40B4-BE49-F238E27FC236}">
                <a16:creationId xmlns:a16="http://schemas.microsoft.com/office/drawing/2014/main" id="{D63BD9F0-37C0-0FE1-F09D-63726C18A652}"/>
              </a:ext>
            </a:extLst>
          </p:cNvPr>
          <p:cNvSpPr>
            <a:spLocks noGrp="1"/>
          </p:cNvSpPr>
          <p:nvPr>
            <p:ph type="title"/>
          </p:nvPr>
        </p:nvSpPr>
        <p:spPr>
          <a:xfrm>
            <a:off x="471487" y="179256"/>
            <a:ext cx="5915025" cy="1218293"/>
          </a:xfrm>
        </p:spPr>
        <p:txBody>
          <a:bodyPr>
            <a:normAutofit/>
          </a:bodyPr>
          <a:lstStyle/>
          <a:p>
            <a:r>
              <a:rPr kumimoji="1" lang="ja-JP" altLang="en-US" sz="1800" dirty="0"/>
              <a:t>ホームタウン活動</a:t>
            </a:r>
            <a:endParaRPr kumimoji="1" lang="ja-JP" altLang="en-US" sz="1050" dirty="0"/>
          </a:p>
        </p:txBody>
      </p:sp>
      <p:sp>
        <p:nvSpPr>
          <p:cNvPr id="25" name="コンテンツ プレースホルダー 2">
            <a:extLst>
              <a:ext uri="{FF2B5EF4-FFF2-40B4-BE49-F238E27FC236}">
                <a16:creationId xmlns:a16="http://schemas.microsoft.com/office/drawing/2014/main" id="{470A576D-B489-291D-08C5-D3D64CD918C7}"/>
              </a:ext>
            </a:extLst>
          </p:cNvPr>
          <p:cNvSpPr txBox="1">
            <a:spLocks/>
          </p:cNvSpPr>
          <p:nvPr/>
        </p:nvSpPr>
        <p:spPr>
          <a:xfrm>
            <a:off x="609359" y="1451975"/>
            <a:ext cx="3800475" cy="149124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1050" dirty="0">
                <a:latin typeface="+mn-ea"/>
              </a:rPr>
              <a:t>主催：</a:t>
            </a:r>
            <a:r>
              <a:rPr lang="ja-JP" altLang="en-US" sz="1050" b="0" i="0" dirty="0">
                <a:solidFill>
                  <a:srgbClr val="545454"/>
                </a:solidFill>
                <a:effectLst/>
                <a:latin typeface="+mn-ea"/>
              </a:rPr>
              <a:t>定峰峠チャレンジ実行委員会</a:t>
            </a:r>
            <a:br>
              <a:rPr lang="ja-JP" altLang="en-US" sz="1050" dirty="0">
                <a:latin typeface="+mn-ea"/>
              </a:rPr>
            </a:br>
            <a:r>
              <a:rPr lang="ja-JP" altLang="en-US" sz="1050" b="0" i="0" dirty="0">
                <a:solidFill>
                  <a:srgbClr val="545454"/>
                </a:solidFill>
                <a:effectLst/>
                <a:latin typeface="+mn-ea"/>
              </a:rPr>
              <a:t>協賛</a:t>
            </a:r>
            <a:r>
              <a:rPr lang="ja-JP" altLang="en-US" sz="1050" dirty="0">
                <a:solidFill>
                  <a:srgbClr val="545454"/>
                </a:solidFill>
                <a:latin typeface="+mn-ea"/>
              </a:rPr>
              <a:t>：</a:t>
            </a:r>
            <a:r>
              <a:rPr lang="ja-JP" altLang="en-US" sz="1050" b="0" i="0" dirty="0">
                <a:solidFill>
                  <a:srgbClr val="545454"/>
                </a:solidFill>
                <a:effectLst/>
                <a:latin typeface="+mn-ea"/>
              </a:rPr>
              <a:t>サイタマサイクルプロジェクト、第</a:t>
            </a:r>
            <a:r>
              <a:rPr lang="en-US" altLang="ja-JP" sz="1050" b="0" i="0" dirty="0">
                <a:solidFill>
                  <a:srgbClr val="545454"/>
                </a:solidFill>
                <a:effectLst/>
                <a:latin typeface="+mn-ea"/>
              </a:rPr>
              <a:t>2</a:t>
            </a:r>
            <a:r>
              <a:rPr lang="ja-JP" altLang="en-US" sz="1050" b="0" i="0" dirty="0">
                <a:solidFill>
                  <a:srgbClr val="545454"/>
                </a:solidFill>
                <a:effectLst/>
                <a:latin typeface="+mn-ea"/>
              </a:rPr>
              <a:t>スタジオ、東秩父村商工会、であそぶ東秩父</a:t>
            </a:r>
            <a:br>
              <a:rPr lang="ja-JP" altLang="en-US" sz="1050" dirty="0">
                <a:latin typeface="+mn-ea"/>
              </a:rPr>
            </a:br>
            <a:r>
              <a:rPr lang="ja-JP" altLang="en-US" sz="1050" b="0" i="0" dirty="0">
                <a:solidFill>
                  <a:srgbClr val="545454"/>
                </a:solidFill>
                <a:effectLst/>
                <a:latin typeface="+mn-ea"/>
              </a:rPr>
              <a:t>後援</a:t>
            </a:r>
            <a:r>
              <a:rPr lang="ja-JP" altLang="en-US" sz="1050" dirty="0">
                <a:solidFill>
                  <a:srgbClr val="545454"/>
                </a:solidFill>
                <a:latin typeface="+mn-ea"/>
              </a:rPr>
              <a:t>：</a:t>
            </a:r>
            <a:r>
              <a:rPr lang="ja-JP" altLang="en-US" sz="1050" b="0" i="0" dirty="0">
                <a:solidFill>
                  <a:srgbClr val="545454"/>
                </a:solidFill>
                <a:effectLst/>
                <a:latin typeface="+mn-ea"/>
              </a:rPr>
              <a:t>埼玉県、埼玉県スポーツ協会、東秩父村、東秩父村商工会</a:t>
            </a:r>
            <a:endParaRPr lang="en-US" altLang="ja-JP" sz="1050" b="0" i="0" dirty="0">
              <a:solidFill>
                <a:srgbClr val="545454"/>
              </a:solidFill>
              <a:effectLst/>
              <a:latin typeface="+mn-ea"/>
            </a:endParaRPr>
          </a:p>
          <a:p>
            <a:pPr marL="0" indent="0">
              <a:buFont typeface="Arial" panose="020B0604020202020204" pitchFamily="34" charset="0"/>
              <a:buNone/>
            </a:pPr>
            <a:endParaRPr lang="en-US" altLang="ja-JP" sz="1050" dirty="0">
              <a:solidFill>
                <a:srgbClr val="545454"/>
              </a:solidFill>
              <a:latin typeface="+mn-ea"/>
            </a:endParaRPr>
          </a:p>
          <a:p>
            <a:pPr marL="0" indent="0">
              <a:buFont typeface="Arial" panose="020B0604020202020204" pitchFamily="34" charset="0"/>
              <a:buNone/>
            </a:pPr>
            <a:r>
              <a:rPr lang="ja-JP" altLang="en-US" sz="1050" dirty="0">
                <a:solidFill>
                  <a:srgbClr val="545454"/>
                </a:solidFill>
                <a:latin typeface="+mn-ea"/>
              </a:rPr>
              <a:t>千野あゆみ選手が企画の段階から協力し、広報、</a:t>
            </a:r>
            <a:r>
              <a:rPr lang="en-US" altLang="ja-JP" sz="1050" dirty="0">
                <a:solidFill>
                  <a:srgbClr val="545454"/>
                </a:solidFill>
                <a:latin typeface="+mn-ea"/>
              </a:rPr>
              <a:t>MC</a:t>
            </a:r>
            <a:r>
              <a:rPr lang="ja-JP" altLang="en-US" sz="1050" dirty="0">
                <a:solidFill>
                  <a:srgbClr val="545454"/>
                </a:solidFill>
                <a:latin typeface="+mn-ea"/>
              </a:rPr>
              <a:t>などを担当しました。</a:t>
            </a:r>
            <a:endParaRPr lang="en-US" altLang="ja-JP" sz="1050" dirty="0">
              <a:latin typeface="+mn-ea"/>
            </a:endParaRPr>
          </a:p>
        </p:txBody>
      </p:sp>
      <p:sp>
        <p:nvSpPr>
          <p:cNvPr id="26" name="テキスト ボックス 25">
            <a:extLst>
              <a:ext uri="{FF2B5EF4-FFF2-40B4-BE49-F238E27FC236}">
                <a16:creationId xmlns:a16="http://schemas.microsoft.com/office/drawing/2014/main" id="{4BCA42E2-4A0E-0247-32B4-30D8B2C1CD87}"/>
              </a:ext>
            </a:extLst>
          </p:cNvPr>
          <p:cNvSpPr txBox="1"/>
          <p:nvPr/>
        </p:nvSpPr>
        <p:spPr>
          <a:xfrm>
            <a:off x="471485" y="1143633"/>
            <a:ext cx="4662489" cy="276999"/>
          </a:xfrm>
          <a:prstGeom prst="rect">
            <a:avLst/>
          </a:prstGeom>
          <a:noFill/>
        </p:spPr>
        <p:txBody>
          <a:bodyPr wrap="square">
            <a:spAutoFit/>
          </a:bodyPr>
          <a:lstStyle/>
          <a:p>
            <a:r>
              <a:rPr lang="ja-JP" altLang="en-US" sz="1200" dirty="0">
                <a:latin typeface="+mj-ea"/>
                <a:ea typeface="+mj-ea"/>
              </a:rPr>
              <a:t>　</a:t>
            </a:r>
            <a:r>
              <a:rPr lang="ja-JP" altLang="en-US" sz="1200" b="0" i="0" u="none" strike="noStrike" dirty="0">
                <a:effectLst/>
                <a:latin typeface="Segoe UI Historic" panose="020B0502040204020203" pitchFamily="34" charset="0"/>
              </a:rPr>
              <a:t>ヒルクライム定峰峠チャレンジタイムトライアル　協賛</a:t>
            </a:r>
            <a:endParaRPr lang="ja-JP" altLang="en-US" sz="1200" dirty="0">
              <a:latin typeface="+mj-ea"/>
              <a:ea typeface="+mj-ea"/>
            </a:endParaRPr>
          </a:p>
        </p:txBody>
      </p:sp>
      <p:sp>
        <p:nvSpPr>
          <p:cNvPr id="27" name="テキスト ボックス 26">
            <a:extLst>
              <a:ext uri="{FF2B5EF4-FFF2-40B4-BE49-F238E27FC236}">
                <a16:creationId xmlns:a16="http://schemas.microsoft.com/office/drawing/2014/main" id="{89C83B42-3879-48DB-3973-66BFCC28A1F1}"/>
              </a:ext>
            </a:extLst>
          </p:cNvPr>
          <p:cNvSpPr txBox="1"/>
          <p:nvPr/>
        </p:nvSpPr>
        <p:spPr>
          <a:xfrm>
            <a:off x="4705349" y="1143633"/>
            <a:ext cx="1781173" cy="253916"/>
          </a:xfrm>
          <a:prstGeom prst="rect">
            <a:avLst/>
          </a:prstGeom>
          <a:noFill/>
        </p:spPr>
        <p:txBody>
          <a:bodyPr wrap="square">
            <a:spAutoFit/>
          </a:bodyPr>
          <a:lstStyle/>
          <a:p>
            <a:pPr algn="r"/>
            <a:r>
              <a:rPr lang="en-US" altLang="ja-JP" sz="1050" dirty="0">
                <a:latin typeface="+mj-ea"/>
                <a:ea typeface="+mj-ea"/>
              </a:rPr>
              <a:t>2022</a:t>
            </a:r>
            <a:r>
              <a:rPr lang="ja-JP" altLang="en-US" sz="1050" dirty="0">
                <a:latin typeface="+mj-ea"/>
                <a:ea typeface="+mj-ea"/>
              </a:rPr>
              <a:t>年</a:t>
            </a:r>
            <a:r>
              <a:rPr lang="en-US" altLang="ja-JP" sz="1050" dirty="0">
                <a:latin typeface="+mj-ea"/>
                <a:ea typeface="+mj-ea"/>
              </a:rPr>
              <a:t>10</a:t>
            </a:r>
            <a:r>
              <a:rPr lang="ja-JP" altLang="en-US" sz="1050" dirty="0">
                <a:latin typeface="+mj-ea"/>
                <a:ea typeface="+mj-ea"/>
              </a:rPr>
              <a:t>月</a:t>
            </a:r>
            <a:r>
              <a:rPr lang="en-US" altLang="ja-JP" sz="1050" dirty="0">
                <a:latin typeface="+mj-ea"/>
                <a:ea typeface="+mj-ea"/>
              </a:rPr>
              <a:t>8</a:t>
            </a:r>
            <a:r>
              <a:rPr lang="ja-JP" altLang="en-US" sz="1050" dirty="0">
                <a:latin typeface="+mj-ea"/>
                <a:ea typeface="+mj-ea"/>
              </a:rPr>
              <a:t>日</a:t>
            </a:r>
          </a:p>
        </p:txBody>
      </p:sp>
      <p:pic>
        <p:nvPicPr>
          <p:cNvPr id="28" name="Picture 2" descr="3人、立っている人、自転車、道路の画像のようです">
            <a:extLst>
              <a:ext uri="{FF2B5EF4-FFF2-40B4-BE49-F238E27FC236}">
                <a16:creationId xmlns:a16="http://schemas.microsoft.com/office/drawing/2014/main" id="{98964555-A3D6-75C0-01A1-74E9877AAF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7" t="2381" r="-967" b="-769"/>
          <a:stretch/>
        </p:blipFill>
        <p:spPr bwMode="auto">
          <a:xfrm>
            <a:off x="4651951" y="1451976"/>
            <a:ext cx="1710746" cy="9467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2人、立っている人の画像のようです">
            <a:extLst>
              <a:ext uri="{FF2B5EF4-FFF2-40B4-BE49-F238E27FC236}">
                <a16:creationId xmlns:a16="http://schemas.microsoft.com/office/drawing/2014/main" id="{0A0AC48D-536A-B012-5786-F448935F26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2" t="1077" r="-549" b="19194"/>
          <a:stretch/>
        </p:blipFill>
        <p:spPr bwMode="auto">
          <a:xfrm>
            <a:off x="4632900" y="1449849"/>
            <a:ext cx="1715751" cy="946758"/>
          </a:xfrm>
          <a:prstGeom prst="rect">
            <a:avLst/>
          </a:prstGeom>
          <a:noFill/>
          <a:extLst>
            <a:ext uri="{909E8E84-426E-40DD-AFC4-6F175D3DCCD1}">
              <a14:hiddenFill xmlns:a14="http://schemas.microsoft.com/office/drawing/2010/main">
                <a:solidFill>
                  <a:srgbClr val="FFFFFF"/>
                </a:solidFill>
              </a14:hiddenFill>
            </a:ext>
          </a:extLst>
        </p:spPr>
      </p:pic>
      <p:sp>
        <p:nvSpPr>
          <p:cNvPr id="2" name="コンテンツ プレースホルダー 2">
            <a:extLst>
              <a:ext uri="{FF2B5EF4-FFF2-40B4-BE49-F238E27FC236}">
                <a16:creationId xmlns:a16="http://schemas.microsoft.com/office/drawing/2014/main" id="{7685078E-777E-1AEF-88B7-86570ABFBB94}"/>
              </a:ext>
            </a:extLst>
          </p:cNvPr>
          <p:cNvSpPr txBox="1">
            <a:spLocks/>
          </p:cNvSpPr>
          <p:nvPr/>
        </p:nvSpPr>
        <p:spPr>
          <a:xfrm>
            <a:off x="609359" y="3886342"/>
            <a:ext cx="3800475" cy="224618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1050" dirty="0">
                <a:latin typeface="+mn-ea"/>
              </a:rPr>
              <a:t>主催：</a:t>
            </a:r>
            <a:r>
              <a:rPr lang="ja-JP" altLang="en-US" sz="1050" b="0" i="0" dirty="0">
                <a:solidFill>
                  <a:srgbClr val="545454"/>
                </a:solidFill>
                <a:effectLst/>
                <a:latin typeface="+mn-ea"/>
              </a:rPr>
              <a:t>さいたま市（自転車まちづくり推進課）</a:t>
            </a:r>
            <a:endParaRPr lang="en-US" altLang="ja-JP" sz="1050" b="0" i="0" dirty="0">
              <a:solidFill>
                <a:srgbClr val="545454"/>
              </a:solidFill>
              <a:effectLst/>
              <a:latin typeface="+mn-ea"/>
            </a:endParaRPr>
          </a:p>
          <a:p>
            <a:pPr marL="0" indent="0">
              <a:buFont typeface="Arial" panose="020B0604020202020204" pitchFamily="34" charset="0"/>
              <a:buNone/>
            </a:pPr>
            <a:endParaRPr lang="en-US" altLang="ja-JP" sz="1050" dirty="0">
              <a:solidFill>
                <a:srgbClr val="545454"/>
              </a:solidFill>
              <a:latin typeface="+mn-ea"/>
            </a:endParaRPr>
          </a:p>
          <a:p>
            <a:pPr marL="0" indent="0">
              <a:buFont typeface="Arial" panose="020B0604020202020204" pitchFamily="34" charset="0"/>
              <a:buNone/>
            </a:pPr>
            <a:r>
              <a:rPr lang="ja-JP" altLang="en-US" sz="1050" dirty="0">
                <a:solidFill>
                  <a:srgbClr val="545454"/>
                </a:solidFill>
                <a:latin typeface="+mn-ea"/>
              </a:rPr>
              <a:t>さいたま市の自転車まちづくり計画をすすめる為の、さいたまはーと推進協議会メンバーとして出展しました。自転車発電体験によって何気なく使用している電力について考えていただく楽しい場を提供いたしました。行列の絶えない大人気企画となり、国内、国外のメディア取材や大物元プロ選手もご参加されるなど、自転車の楽しさ・環境への効果をアピールできました。</a:t>
            </a:r>
            <a:r>
              <a:rPr lang="en-US" altLang="ja-JP" sz="1050" dirty="0">
                <a:solidFill>
                  <a:srgbClr val="545454"/>
                </a:solidFill>
                <a:latin typeface="+mn-ea"/>
              </a:rPr>
              <a:t>HJC</a:t>
            </a:r>
            <a:r>
              <a:rPr lang="ja-JP" altLang="en-US" sz="1050" dirty="0">
                <a:solidFill>
                  <a:srgbClr val="545454"/>
                </a:solidFill>
                <a:latin typeface="+mn-ea"/>
              </a:rPr>
              <a:t>ヘルメット試着コーナーが大変人気で使用感などを選手に質問するサイクリストが多数いました。</a:t>
            </a:r>
            <a:endParaRPr lang="en-US" altLang="ja-JP" sz="1050" dirty="0">
              <a:solidFill>
                <a:srgbClr val="545454"/>
              </a:solidFill>
              <a:latin typeface="+mn-ea"/>
            </a:endParaRPr>
          </a:p>
          <a:p>
            <a:pPr marL="0" indent="0">
              <a:buFont typeface="Arial" panose="020B0604020202020204" pitchFamily="34" charset="0"/>
              <a:buNone/>
            </a:pPr>
            <a:r>
              <a:rPr lang="ja-JP" altLang="en-US" sz="1050" dirty="0">
                <a:solidFill>
                  <a:srgbClr val="545454"/>
                </a:solidFill>
                <a:latin typeface="+mn-ea"/>
              </a:rPr>
              <a:t>　画像上　安田大サーカス団長さん</a:t>
            </a:r>
            <a:endParaRPr lang="en-US" altLang="ja-JP" sz="1050" dirty="0">
              <a:solidFill>
                <a:srgbClr val="545454"/>
              </a:solidFill>
              <a:latin typeface="+mn-ea"/>
            </a:endParaRPr>
          </a:p>
          <a:p>
            <a:pPr marL="0" indent="0">
              <a:buFont typeface="Arial" panose="020B0604020202020204" pitchFamily="34" charset="0"/>
              <a:buNone/>
            </a:pPr>
            <a:r>
              <a:rPr lang="ja-JP" altLang="en-US" sz="1050" dirty="0">
                <a:solidFill>
                  <a:srgbClr val="545454"/>
                </a:solidFill>
                <a:latin typeface="+mn-ea"/>
              </a:rPr>
              <a:t>　画像下　別府史之さん</a:t>
            </a:r>
            <a:endParaRPr lang="en-US" altLang="ja-JP" sz="1050" dirty="0">
              <a:latin typeface="+mn-ea"/>
            </a:endParaRPr>
          </a:p>
        </p:txBody>
      </p:sp>
      <p:sp>
        <p:nvSpPr>
          <p:cNvPr id="3" name="テキスト ボックス 2">
            <a:extLst>
              <a:ext uri="{FF2B5EF4-FFF2-40B4-BE49-F238E27FC236}">
                <a16:creationId xmlns:a16="http://schemas.microsoft.com/office/drawing/2014/main" id="{4A984623-F21C-B1E4-C5C8-C62ED119167F}"/>
              </a:ext>
            </a:extLst>
          </p:cNvPr>
          <p:cNvSpPr txBox="1"/>
          <p:nvPr/>
        </p:nvSpPr>
        <p:spPr>
          <a:xfrm>
            <a:off x="471485" y="3416075"/>
            <a:ext cx="4662489" cy="461665"/>
          </a:xfrm>
          <a:prstGeom prst="rect">
            <a:avLst/>
          </a:prstGeom>
          <a:noFill/>
        </p:spPr>
        <p:txBody>
          <a:bodyPr wrap="square">
            <a:spAutoFit/>
          </a:bodyPr>
          <a:lstStyle/>
          <a:p>
            <a:r>
              <a:rPr lang="ja-JP" altLang="en-US" sz="1200" dirty="0">
                <a:latin typeface="+mj-ea"/>
                <a:ea typeface="+mj-ea"/>
              </a:rPr>
              <a:t>　</a:t>
            </a:r>
            <a:r>
              <a:rPr lang="ja-JP" altLang="en-US" sz="1200" b="0" i="0" u="none" strike="noStrike" dirty="0">
                <a:effectLst/>
                <a:latin typeface="Segoe UI Historic" panose="020B0502040204020203" pitchFamily="34" charset="0"/>
              </a:rPr>
              <a:t>サイクルフェスタ</a:t>
            </a:r>
            <a:endParaRPr lang="en-US" altLang="ja-JP" sz="1200" b="0" i="0" u="none" strike="noStrike" dirty="0">
              <a:effectLst/>
              <a:latin typeface="Segoe UI Historic" panose="020B0502040204020203" pitchFamily="34" charset="0"/>
            </a:endParaRPr>
          </a:p>
          <a:p>
            <a:r>
              <a:rPr lang="ja-JP" altLang="en-US" sz="1200" b="0" i="0" u="none" strike="noStrike" dirty="0">
                <a:effectLst/>
                <a:latin typeface="Segoe UI Historic" panose="020B0502040204020203" pitchFamily="34" charset="0"/>
              </a:rPr>
              <a:t> </a:t>
            </a:r>
            <a:r>
              <a:rPr lang="en-US" altLang="ja-JP" sz="1200" b="0" i="0" u="none" strike="noStrike" dirty="0">
                <a:effectLst/>
                <a:latin typeface="Segoe UI Historic" panose="020B0502040204020203" pitchFamily="34" charset="0"/>
              </a:rPr>
              <a:t>[</a:t>
            </a:r>
            <a:r>
              <a:rPr lang="ja-JP" altLang="en-US" sz="1200" b="0" i="0" u="none" strike="noStrike" dirty="0">
                <a:effectLst/>
                <a:latin typeface="Segoe UI Historic" panose="020B0502040204020203" pitchFamily="34" charset="0"/>
              </a:rPr>
              <a:t>ツール・ド・フランスさいたまクリテリウム同時開催</a:t>
            </a:r>
            <a:r>
              <a:rPr lang="en-US" altLang="ja-JP" sz="1200" b="0" i="0" u="none" strike="noStrike" dirty="0">
                <a:effectLst/>
                <a:latin typeface="Segoe UI Historic" panose="020B0502040204020203" pitchFamily="34" charset="0"/>
              </a:rPr>
              <a:t>]</a:t>
            </a:r>
          </a:p>
        </p:txBody>
      </p:sp>
      <p:sp>
        <p:nvSpPr>
          <p:cNvPr id="21" name="テキスト ボックス 20">
            <a:extLst>
              <a:ext uri="{FF2B5EF4-FFF2-40B4-BE49-F238E27FC236}">
                <a16:creationId xmlns:a16="http://schemas.microsoft.com/office/drawing/2014/main" id="{CA08692D-57AD-4E7B-33AA-1A0F8FBA35FE}"/>
              </a:ext>
            </a:extLst>
          </p:cNvPr>
          <p:cNvSpPr txBox="1"/>
          <p:nvPr/>
        </p:nvSpPr>
        <p:spPr>
          <a:xfrm>
            <a:off x="4705349" y="3416075"/>
            <a:ext cx="1781173" cy="253916"/>
          </a:xfrm>
          <a:prstGeom prst="rect">
            <a:avLst/>
          </a:prstGeom>
          <a:noFill/>
        </p:spPr>
        <p:txBody>
          <a:bodyPr wrap="square">
            <a:spAutoFit/>
          </a:bodyPr>
          <a:lstStyle/>
          <a:p>
            <a:pPr algn="r"/>
            <a:r>
              <a:rPr lang="en-US" altLang="ja-JP" sz="1050" dirty="0">
                <a:latin typeface="+mj-ea"/>
                <a:ea typeface="+mj-ea"/>
              </a:rPr>
              <a:t>2022</a:t>
            </a:r>
            <a:r>
              <a:rPr lang="ja-JP" altLang="en-US" sz="1050" dirty="0">
                <a:latin typeface="+mj-ea"/>
                <a:ea typeface="+mj-ea"/>
              </a:rPr>
              <a:t>年</a:t>
            </a:r>
            <a:r>
              <a:rPr lang="en-US" altLang="ja-JP" sz="1050" dirty="0">
                <a:latin typeface="+mj-ea"/>
                <a:ea typeface="+mj-ea"/>
              </a:rPr>
              <a:t>11</a:t>
            </a:r>
            <a:r>
              <a:rPr lang="ja-JP" altLang="en-US" sz="1050" dirty="0">
                <a:latin typeface="+mj-ea"/>
                <a:ea typeface="+mj-ea"/>
              </a:rPr>
              <a:t>月</a:t>
            </a:r>
            <a:r>
              <a:rPr lang="en-US" altLang="ja-JP" sz="1050" dirty="0">
                <a:latin typeface="+mj-ea"/>
                <a:ea typeface="+mj-ea"/>
              </a:rPr>
              <a:t>5</a:t>
            </a:r>
            <a:r>
              <a:rPr lang="ja-JP" altLang="en-US" sz="1050" dirty="0">
                <a:latin typeface="+mj-ea"/>
                <a:ea typeface="+mj-ea"/>
              </a:rPr>
              <a:t>、</a:t>
            </a:r>
            <a:r>
              <a:rPr lang="en-US" altLang="ja-JP" sz="1050" dirty="0">
                <a:latin typeface="+mj-ea"/>
                <a:ea typeface="+mj-ea"/>
              </a:rPr>
              <a:t>6</a:t>
            </a:r>
            <a:r>
              <a:rPr lang="ja-JP" altLang="en-US" sz="1050" dirty="0">
                <a:latin typeface="+mj-ea"/>
                <a:ea typeface="+mj-ea"/>
              </a:rPr>
              <a:t>日</a:t>
            </a:r>
          </a:p>
        </p:txBody>
      </p:sp>
      <p:pic>
        <p:nvPicPr>
          <p:cNvPr id="22" name="Picture 2" descr="3人、立っている人、自転車、道路の画像のようです">
            <a:extLst>
              <a:ext uri="{FF2B5EF4-FFF2-40B4-BE49-F238E27FC236}">
                <a16:creationId xmlns:a16="http://schemas.microsoft.com/office/drawing/2014/main" id="{85B7D8D2-F459-5B31-B321-DF57CA762D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7" t="2381" r="-967" b="-769"/>
          <a:stretch/>
        </p:blipFill>
        <p:spPr bwMode="auto">
          <a:xfrm>
            <a:off x="4651951" y="3724418"/>
            <a:ext cx="1710746" cy="9467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2人、立っている人の画像のようです">
            <a:extLst>
              <a:ext uri="{FF2B5EF4-FFF2-40B4-BE49-F238E27FC236}">
                <a16:creationId xmlns:a16="http://schemas.microsoft.com/office/drawing/2014/main" id="{1731D695-5EA7-5EDC-EB1C-31F59994D0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2" t="1077" r="-549" b="19194"/>
          <a:stretch/>
        </p:blipFill>
        <p:spPr bwMode="auto">
          <a:xfrm>
            <a:off x="4632900" y="3722291"/>
            <a:ext cx="1715751" cy="94675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10人、立っている人、アウトドアの画像のようです">
            <a:extLst>
              <a:ext uri="{FF2B5EF4-FFF2-40B4-BE49-F238E27FC236}">
                <a16:creationId xmlns:a16="http://schemas.microsoft.com/office/drawing/2014/main" id="{2C2922EB-7F2B-A4CB-ED67-4989F0AB53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966" r="-1524" b="25246"/>
          <a:stretch/>
        </p:blipFill>
        <p:spPr bwMode="auto">
          <a:xfrm>
            <a:off x="4618854" y="3732550"/>
            <a:ext cx="1736820" cy="946758"/>
          </a:xfrm>
          <a:prstGeom prst="rect">
            <a:avLst/>
          </a:prstGeom>
          <a:noFill/>
          <a:extLst>
            <a:ext uri="{909E8E84-426E-40DD-AFC4-6F175D3DCCD1}">
              <a14:hiddenFill xmlns:a14="http://schemas.microsoft.com/office/drawing/2010/main">
                <a:solidFill>
                  <a:srgbClr val="FFFFFF"/>
                </a:solidFill>
              </a14:hiddenFill>
            </a:ext>
          </a:extLst>
        </p:spPr>
      </p:pic>
      <p:sp>
        <p:nvSpPr>
          <p:cNvPr id="30" name="コンテンツ プレースホルダー 2">
            <a:extLst>
              <a:ext uri="{FF2B5EF4-FFF2-40B4-BE49-F238E27FC236}">
                <a16:creationId xmlns:a16="http://schemas.microsoft.com/office/drawing/2014/main" id="{7F541A4D-1F10-ED8A-6195-E19A440F9D26}"/>
              </a:ext>
            </a:extLst>
          </p:cNvPr>
          <p:cNvSpPr txBox="1">
            <a:spLocks/>
          </p:cNvSpPr>
          <p:nvPr/>
        </p:nvSpPr>
        <p:spPr>
          <a:xfrm>
            <a:off x="609359" y="7190594"/>
            <a:ext cx="3800475" cy="1659872"/>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1050" dirty="0">
                <a:latin typeface="+mn-ea"/>
              </a:rPr>
              <a:t>主催：ひがうらファームアシスト</a:t>
            </a:r>
            <a:endParaRPr lang="en-US" altLang="ja-JP" sz="1050" dirty="0">
              <a:latin typeface="+mn-ea"/>
            </a:endParaRPr>
          </a:p>
          <a:p>
            <a:pPr marL="0" indent="0">
              <a:buFont typeface="Arial" panose="020B0604020202020204" pitchFamily="34" charset="0"/>
              <a:buNone/>
            </a:pPr>
            <a:r>
              <a:rPr lang="ja-JP" altLang="en-US" sz="1050" b="0" i="0" dirty="0">
                <a:solidFill>
                  <a:srgbClr val="545454"/>
                </a:solidFill>
                <a:effectLst/>
                <a:latin typeface="+mn-ea"/>
              </a:rPr>
              <a:t>協力：サイタマサイクルプロジェクト</a:t>
            </a:r>
            <a:endParaRPr lang="en-US" altLang="ja-JP" sz="1050" b="0" i="0" dirty="0">
              <a:solidFill>
                <a:srgbClr val="545454"/>
              </a:solidFill>
              <a:effectLst/>
              <a:latin typeface="+mn-ea"/>
            </a:endParaRPr>
          </a:p>
          <a:p>
            <a:pPr marL="0" indent="0">
              <a:buFont typeface="Arial" panose="020B0604020202020204" pitchFamily="34" charset="0"/>
              <a:buNone/>
            </a:pPr>
            <a:endParaRPr lang="en-US" altLang="ja-JP" sz="1050" dirty="0">
              <a:solidFill>
                <a:srgbClr val="545454"/>
              </a:solidFill>
              <a:latin typeface="+mn-ea"/>
            </a:endParaRPr>
          </a:p>
          <a:p>
            <a:pPr marL="0" indent="0">
              <a:buFont typeface="Arial" panose="020B0604020202020204" pitchFamily="34" charset="0"/>
              <a:buNone/>
            </a:pPr>
            <a:r>
              <a:rPr lang="ja-JP" altLang="en-US" sz="1050" dirty="0">
                <a:solidFill>
                  <a:srgbClr val="545454"/>
                </a:solidFill>
                <a:latin typeface="+mn-ea"/>
              </a:rPr>
              <a:t>さいたまの貴重な資源「見沼田んぼ」の田んぼを守るため、メンバー有志がさいたま市見沼田んぼひがうらエリアの農家に協力する活動をしています。さいたまのお米　彩のかがやき、彩のきずな　の新米を大宮氷川神社参道に面したマルチモビリティステーション併設マルシェ「大宮ぶらっと」で販売しました。</a:t>
            </a:r>
            <a:endParaRPr lang="en-US" altLang="ja-JP" sz="1050" dirty="0">
              <a:latin typeface="+mn-ea"/>
            </a:endParaRPr>
          </a:p>
        </p:txBody>
      </p:sp>
      <p:sp>
        <p:nvSpPr>
          <p:cNvPr id="31" name="テキスト ボックス 30">
            <a:extLst>
              <a:ext uri="{FF2B5EF4-FFF2-40B4-BE49-F238E27FC236}">
                <a16:creationId xmlns:a16="http://schemas.microsoft.com/office/drawing/2014/main" id="{09910EC5-E0EC-A02E-8773-0C02E915FB25}"/>
              </a:ext>
            </a:extLst>
          </p:cNvPr>
          <p:cNvSpPr txBox="1"/>
          <p:nvPr/>
        </p:nvSpPr>
        <p:spPr>
          <a:xfrm>
            <a:off x="471485" y="6720327"/>
            <a:ext cx="4662489" cy="276999"/>
          </a:xfrm>
          <a:prstGeom prst="rect">
            <a:avLst/>
          </a:prstGeom>
          <a:noFill/>
        </p:spPr>
        <p:txBody>
          <a:bodyPr wrap="square">
            <a:spAutoFit/>
          </a:bodyPr>
          <a:lstStyle/>
          <a:p>
            <a:r>
              <a:rPr lang="ja-JP" altLang="en-US" sz="1200" dirty="0">
                <a:latin typeface="+mj-ea"/>
                <a:ea typeface="+mj-ea"/>
              </a:rPr>
              <a:t>　</a:t>
            </a:r>
            <a:r>
              <a:rPr lang="ja-JP" altLang="en-US" sz="1200" b="0" i="0" u="none" strike="noStrike" dirty="0">
                <a:effectLst/>
                <a:latin typeface="Segoe UI Historic" panose="020B0502040204020203" pitchFamily="34" charset="0"/>
              </a:rPr>
              <a:t>さいたま 新米販売　＠大宮ぷらっと</a:t>
            </a:r>
            <a:endParaRPr lang="en-US" altLang="ja-JP" sz="1200" b="0" i="0" u="none" strike="noStrike" dirty="0">
              <a:effectLst/>
              <a:latin typeface="Segoe UI Historic" panose="020B0502040204020203" pitchFamily="34" charset="0"/>
            </a:endParaRPr>
          </a:p>
        </p:txBody>
      </p:sp>
      <p:sp>
        <p:nvSpPr>
          <p:cNvPr id="32" name="テキスト ボックス 31">
            <a:extLst>
              <a:ext uri="{FF2B5EF4-FFF2-40B4-BE49-F238E27FC236}">
                <a16:creationId xmlns:a16="http://schemas.microsoft.com/office/drawing/2014/main" id="{540F43DE-9D89-EBA8-47DB-9B81003D67C8}"/>
              </a:ext>
            </a:extLst>
          </p:cNvPr>
          <p:cNvSpPr txBox="1"/>
          <p:nvPr/>
        </p:nvSpPr>
        <p:spPr>
          <a:xfrm>
            <a:off x="4705349" y="6720327"/>
            <a:ext cx="1781173" cy="253916"/>
          </a:xfrm>
          <a:prstGeom prst="rect">
            <a:avLst/>
          </a:prstGeom>
          <a:noFill/>
        </p:spPr>
        <p:txBody>
          <a:bodyPr wrap="square">
            <a:spAutoFit/>
          </a:bodyPr>
          <a:lstStyle/>
          <a:p>
            <a:pPr algn="r"/>
            <a:r>
              <a:rPr lang="en-US" altLang="ja-JP" sz="1050" dirty="0">
                <a:latin typeface="+mj-ea"/>
                <a:ea typeface="+mj-ea"/>
              </a:rPr>
              <a:t>2022</a:t>
            </a:r>
            <a:r>
              <a:rPr lang="ja-JP" altLang="en-US" sz="1050" dirty="0">
                <a:latin typeface="+mj-ea"/>
                <a:ea typeface="+mj-ea"/>
              </a:rPr>
              <a:t>年</a:t>
            </a:r>
            <a:r>
              <a:rPr lang="en-US" altLang="ja-JP" sz="1050" dirty="0">
                <a:latin typeface="+mj-ea"/>
                <a:ea typeface="+mj-ea"/>
              </a:rPr>
              <a:t>11</a:t>
            </a:r>
            <a:r>
              <a:rPr lang="ja-JP" altLang="en-US" sz="1050" dirty="0">
                <a:latin typeface="+mj-ea"/>
                <a:ea typeface="+mj-ea"/>
              </a:rPr>
              <a:t>月</a:t>
            </a:r>
            <a:r>
              <a:rPr lang="en-US" altLang="ja-JP" sz="1050" dirty="0">
                <a:latin typeface="+mj-ea"/>
                <a:ea typeface="+mj-ea"/>
              </a:rPr>
              <a:t>12</a:t>
            </a:r>
            <a:r>
              <a:rPr lang="ja-JP" altLang="en-US" sz="1050" dirty="0">
                <a:latin typeface="+mj-ea"/>
                <a:ea typeface="+mj-ea"/>
              </a:rPr>
              <a:t>日</a:t>
            </a:r>
          </a:p>
        </p:txBody>
      </p:sp>
      <p:pic>
        <p:nvPicPr>
          <p:cNvPr id="33" name="Picture 2" descr="3人、立っている人、自転車、道路の画像のようです">
            <a:extLst>
              <a:ext uri="{FF2B5EF4-FFF2-40B4-BE49-F238E27FC236}">
                <a16:creationId xmlns:a16="http://schemas.microsoft.com/office/drawing/2014/main" id="{A8E6F23D-FA26-BD52-E1A0-582E6A18C4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7" t="2381" r="-967" b="-769"/>
          <a:stretch/>
        </p:blipFill>
        <p:spPr bwMode="auto">
          <a:xfrm>
            <a:off x="4651951" y="7028670"/>
            <a:ext cx="1710746" cy="9467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2人、立っている人の画像のようです">
            <a:extLst>
              <a:ext uri="{FF2B5EF4-FFF2-40B4-BE49-F238E27FC236}">
                <a16:creationId xmlns:a16="http://schemas.microsoft.com/office/drawing/2014/main" id="{209B6F33-BDC6-E36D-F855-C4E2FAC70D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2" t="1077" r="-549" b="19194"/>
          <a:stretch/>
        </p:blipFill>
        <p:spPr bwMode="auto">
          <a:xfrm>
            <a:off x="4632900" y="7026543"/>
            <a:ext cx="1715751" cy="94675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10人、立っている人、アウトドアの画像のようです">
            <a:extLst>
              <a:ext uri="{FF2B5EF4-FFF2-40B4-BE49-F238E27FC236}">
                <a16:creationId xmlns:a16="http://schemas.microsoft.com/office/drawing/2014/main" id="{5AC43137-5482-7BF5-79BE-D86231AF3E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966" r="-1524" b="25246"/>
          <a:stretch/>
        </p:blipFill>
        <p:spPr bwMode="auto">
          <a:xfrm>
            <a:off x="4618854" y="7036802"/>
            <a:ext cx="1736820" cy="9467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アウトドアの画像のようです">
            <a:extLst>
              <a:ext uri="{FF2B5EF4-FFF2-40B4-BE49-F238E27FC236}">
                <a16:creationId xmlns:a16="http://schemas.microsoft.com/office/drawing/2014/main" id="{F426A727-F5A1-FBD5-3AD7-9443F56078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39" t="35973" b="2417"/>
          <a:stretch/>
        </p:blipFill>
        <p:spPr bwMode="auto">
          <a:xfrm>
            <a:off x="4567477" y="7020538"/>
            <a:ext cx="1781173" cy="963022"/>
          </a:xfrm>
          <a:prstGeom prst="rect">
            <a:avLst/>
          </a:prstGeom>
          <a:noFill/>
          <a:extLst>
            <a:ext uri="{909E8E84-426E-40DD-AFC4-6F175D3DCCD1}">
              <a14:hiddenFill xmlns:a14="http://schemas.microsoft.com/office/drawing/2010/main">
                <a:solidFill>
                  <a:srgbClr val="FFFFFF"/>
                </a:solidFill>
              </a14:hiddenFill>
            </a:ext>
          </a:extLst>
        </p:spPr>
      </p:pic>
      <p:sp>
        <p:nvSpPr>
          <p:cNvPr id="36" name="動作設定ボタン: 進む/次へ 35">
            <a:hlinkClick r:id="" action="ppaction://hlinkshowjump?jump=nextslide" highlightClick="1"/>
            <a:extLst>
              <a:ext uri="{FF2B5EF4-FFF2-40B4-BE49-F238E27FC236}">
                <a16:creationId xmlns:a16="http://schemas.microsoft.com/office/drawing/2014/main" id="{2B232D35-5F59-BB89-49EA-40F37A6C1A3A}"/>
              </a:ext>
            </a:extLst>
          </p:cNvPr>
          <p:cNvSpPr/>
          <p:nvPr/>
        </p:nvSpPr>
        <p:spPr>
          <a:xfrm>
            <a:off x="505690" y="6739227"/>
            <a:ext cx="166688" cy="180921"/>
          </a:xfrm>
          <a:prstGeom prst="actionButtonForwardNext">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7" name="動作設定ボタン: 進む/次へ 36">
            <a:hlinkClick r:id="" action="ppaction://hlinkshowjump?jump=nextslide" highlightClick="1"/>
            <a:extLst>
              <a:ext uri="{FF2B5EF4-FFF2-40B4-BE49-F238E27FC236}">
                <a16:creationId xmlns:a16="http://schemas.microsoft.com/office/drawing/2014/main" id="{DCF232E3-D68C-EF17-9E74-90EE90B3EAF8}"/>
              </a:ext>
            </a:extLst>
          </p:cNvPr>
          <p:cNvSpPr/>
          <p:nvPr/>
        </p:nvSpPr>
        <p:spPr>
          <a:xfrm>
            <a:off x="515215" y="3415002"/>
            <a:ext cx="166688" cy="180921"/>
          </a:xfrm>
          <a:prstGeom prst="actionButtonForwardNext">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38" name="動作設定ボタン: 進む/次へ 37">
            <a:hlinkClick r:id="" action="ppaction://hlinkshowjump?jump=nextslide" highlightClick="1"/>
            <a:extLst>
              <a:ext uri="{FF2B5EF4-FFF2-40B4-BE49-F238E27FC236}">
                <a16:creationId xmlns:a16="http://schemas.microsoft.com/office/drawing/2014/main" id="{7271A565-B4BE-8C2C-CA35-CEC3DBAC28FE}"/>
              </a:ext>
            </a:extLst>
          </p:cNvPr>
          <p:cNvSpPr/>
          <p:nvPr/>
        </p:nvSpPr>
        <p:spPr>
          <a:xfrm>
            <a:off x="515215" y="1157577"/>
            <a:ext cx="166688" cy="180921"/>
          </a:xfrm>
          <a:prstGeom prst="actionButtonForwardNext">
            <a:avLst/>
          </a:prstGeom>
          <a:solidFill>
            <a:schemeClr val="accent6"/>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pic>
        <p:nvPicPr>
          <p:cNvPr id="4102" name="Picture 6" descr="4人、立っている人、自転車、アウトドアの画像のようです">
            <a:extLst>
              <a:ext uri="{FF2B5EF4-FFF2-40B4-BE49-F238E27FC236}">
                <a16:creationId xmlns:a16="http://schemas.microsoft.com/office/drawing/2014/main" id="{358744E5-DEFE-E47C-7DAA-277EFBEBDC6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4" t="14809" r="-404" b="13255"/>
          <a:stretch/>
        </p:blipFill>
        <p:spPr bwMode="auto">
          <a:xfrm>
            <a:off x="4611831" y="4846435"/>
            <a:ext cx="1736820" cy="937039"/>
          </a:xfrm>
          <a:prstGeom prst="rect">
            <a:avLst/>
          </a:prstGeom>
          <a:noFill/>
          <a:extLst>
            <a:ext uri="{909E8E84-426E-40DD-AFC4-6F175D3DCCD1}">
              <a14:hiddenFill xmlns:a14="http://schemas.microsoft.com/office/drawing/2010/main">
                <a:solidFill>
                  <a:srgbClr val="FFFFFF"/>
                </a:solidFill>
              </a14:hiddenFill>
            </a:ext>
          </a:extLst>
        </p:spPr>
      </p:pic>
      <p:sp>
        <p:nvSpPr>
          <p:cNvPr id="39" name="正方形/長方形 38">
            <a:extLst>
              <a:ext uri="{FF2B5EF4-FFF2-40B4-BE49-F238E27FC236}">
                <a16:creationId xmlns:a16="http://schemas.microsoft.com/office/drawing/2014/main" id="{08339CA8-417E-89D9-FAB5-AB1984033AAF}"/>
              </a:ext>
            </a:extLst>
          </p:cNvPr>
          <p:cNvSpPr/>
          <p:nvPr/>
        </p:nvSpPr>
        <p:spPr>
          <a:xfrm>
            <a:off x="304796" y="6604285"/>
            <a:ext cx="6356427" cy="2246181"/>
          </a:xfrm>
          <a:prstGeom prst="rect">
            <a:avLst/>
          </a:prstGeom>
          <a:noFill/>
          <a:ln w="25400">
            <a:solidFill>
              <a:schemeClr val="accent1">
                <a:shade val="50000"/>
                <a:alpha val="20000"/>
              </a:schemeClr>
            </a:solidFill>
            <a:extLst>
              <a:ext uri="{C807C97D-BFC1-408E-A445-0C87EB9F89A2}">
                <ask:lineSketchStyleProps xmlns:ask="http://schemas.microsoft.com/office/drawing/2018/sketchyshapes" sd="1219033472">
                  <a:custGeom>
                    <a:avLst/>
                    <a:gdLst>
                      <a:gd name="connsiteX0" fmla="*/ 0 w 6115050"/>
                      <a:gd name="connsiteY0" fmla="*/ 0 h 4098587"/>
                      <a:gd name="connsiteX1" fmla="*/ 618300 w 6115050"/>
                      <a:gd name="connsiteY1" fmla="*/ 0 h 4098587"/>
                      <a:gd name="connsiteX2" fmla="*/ 1114298 w 6115050"/>
                      <a:gd name="connsiteY2" fmla="*/ 0 h 4098587"/>
                      <a:gd name="connsiteX3" fmla="*/ 1916049 w 6115050"/>
                      <a:gd name="connsiteY3" fmla="*/ 0 h 4098587"/>
                      <a:gd name="connsiteX4" fmla="*/ 2534349 w 6115050"/>
                      <a:gd name="connsiteY4" fmla="*/ 0 h 4098587"/>
                      <a:gd name="connsiteX5" fmla="*/ 3152648 w 6115050"/>
                      <a:gd name="connsiteY5" fmla="*/ 0 h 4098587"/>
                      <a:gd name="connsiteX6" fmla="*/ 3954399 w 6115050"/>
                      <a:gd name="connsiteY6" fmla="*/ 0 h 4098587"/>
                      <a:gd name="connsiteX7" fmla="*/ 4511548 w 6115050"/>
                      <a:gd name="connsiteY7" fmla="*/ 0 h 4098587"/>
                      <a:gd name="connsiteX8" fmla="*/ 5313299 w 6115050"/>
                      <a:gd name="connsiteY8" fmla="*/ 0 h 4098587"/>
                      <a:gd name="connsiteX9" fmla="*/ 6115050 w 6115050"/>
                      <a:gd name="connsiteY9" fmla="*/ 0 h 4098587"/>
                      <a:gd name="connsiteX10" fmla="*/ 6115050 w 6115050"/>
                      <a:gd name="connsiteY10" fmla="*/ 683098 h 4098587"/>
                      <a:gd name="connsiteX11" fmla="*/ 6115050 w 6115050"/>
                      <a:gd name="connsiteY11" fmla="*/ 1366196 h 4098587"/>
                      <a:gd name="connsiteX12" fmla="*/ 6115050 w 6115050"/>
                      <a:gd name="connsiteY12" fmla="*/ 2090279 h 4098587"/>
                      <a:gd name="connsiteX13" fmla="*/ 6115050 w 6115050"/>
                      <a:gd name="connsiteY13" fmla="*/ 2650420 h 4098587"/>
                      <a:gd name="connsiteX14" fmla="*/ 6115050 w 6115050"/>
                      <a:gd name="connsiteY14" fmla="*/ 3333517 h 4098587"/>
                      <a:gd name="connsiteX15" fmla="*/ 6115050 w 6115050"/>
                      <a:gd name="connsiteY15" fmla="*/ 4098587 h 4098587"/>
                      <a:gd name="connsiteX16" fmla="*/ 5435600 w 6115050"/>
                      <a:gd name="connsiteY16" fmla="*/ 4098587 h 4098587"/>
                      <a:gd name="connsiteX17" fmla="*/ 4633849 w 6115050"/>
                      <a:gd name="connsiteY17" fmla="*/ 4098587 h 4098587"/>
                      <a:gd name="connsiteX18" fmla="*/ 3954399 w 6115050"/>
                      <a:gd name="connsiteY18" fmla="*/ 4098587 h 4098587"/>
                      <a:gd name="connsiteX19" fmla="*/ 3458401 w 6115050"/>
                      <a:gd name="connsiteY19" fmla="*/ 4098587 h 4098587"/>
                      <a:gd name="connsiteX20" fmla="*/ 2901252 w 6115050"/>
                      <a:gd name="connsiteY20" fmla="*/ 4098587 h 4098587"/>
                      <a:gd name="connsiteX21" fmla="*/ 2099501 w 6115050"/>
                      <a:gd name="connsiteY21" fmla="*/ 4098587 h 4098587"/>
                      <a:gd name="connsiteX22" fmla="*/ 1420051 w 6115050"/>
                      <a:gd name="connsiteY22" fmla="*/ 4098587 h 4098587"/>
                      <a:gd name="connsiteX23" fmla="*/ 862902 w 6115050"/>
                      <a:gd name="connsiteY23" fmla="*/ 4098587 h 4098587"/>
                      <a:gd name="connsiteX24" fmla="*/ 0 w 6115050"/>
                      <a:gd name="connsiteY24" fmla="*/ 4098587 h 4098587"/>
                      <a:gd name="connsiteX25" fmla="*/ 0 w 6115050"/>
                      <a:gd name="connsiteY25" fmla="*/ 3538447 h 4098587"/>
                      <a:gd name="connsiteX26" fmla="*/ 0 w 6115050"/>
                      <a:gd name="connsiteY26" fmla="*/ 2978307 h 4098587"/>
                      <a:gd name="connsiteX27" fmla="*/ 0 w 6115050"/>
                      <a:gd name="connsiteY27" fmla="*/ 2254223 h 4098587"/>
                      <a:gd name="connsiteX28" fmla="*/ 0 w 6115050"/>
                      <a:gd name="connsiteY28" fmla="*/ 1653097 h 4098587"/>
                      <a:gd name="connsiteX29" fmla="*/ 0 w 6115050"/>
                      <a:gd name="connsiteY29" fmla="*/ 888027 h 4098587"/>
                      <a:gd name="connsiteX30" fmla="*/ 0 w 6115050"/>
                      <a:gd name="connsiteY30" fmla="*/ 0 h 409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5050" h="4098587" extrusionOk="0">
                        <a:moveTo>
                          <a:pt x="0" y="0"/>
                        </a:moveTo>
                        <a:cubicBezTo>
                          <a:pt x="259839" y="-11668"/>
                          <a:pt x="431678" y="-8968"/>
                          <a:pt x="618300" y="0"/>
                        </a:cubicBezTo>
                        <a:cubicBezTo>
                          <a:pt x="804922" y="8968"/>
                          <a:pt x="884438" y="-12033"/>
                          <a:pt x="1114298" y="0"/>
                        </a:cubicBezTo>
                        <a:cubicBezTo>
                          <a:pt x="1344158" y="12033"/>
                          <a:pt x="1521200" y="-14101"/>
                          <a:pt x="1916049" y="0"/>
                        </a:cubicBezTo>
                        <a:cubicBezTo>
                          <a:pt x="2310898" y="14101"/>
                          <a:pt x="2393351" y="24138"/>
                          <a:pt x="2534349" y="0"/>
                        </a:cubicBezTo>
                        <a:cubicBezTo>
                          <a:pt x="2675347" y="-24138"/>
                          <a:pt x="2909224" y="-28926"/>
                          <a:pt x="3152648" y="0"/>
                        </a:cubicBezTo>
                        <a:cubicBezTo>
                          <a:pt x="3396072" y="28926"/>
                          <a:pt x="3789618" y="1502"/>
                          <a:pt x="3954399" y="0"/>
                        </a:cubicBezTo>
                        <a:cubicBezTo>
                          <a:pt x="4119180" y="-1502"/>
                          <a:pt x="4254019" y="-18145"/>
                          <a:pt x="4511548" y="0"/>
                        </a:cubicBezTo>
                        <a:cubicBezTo>
                          <a:pt x="4769077" y="18145"/>
                          <a:pt x="4926073" y="36897"/>
                          <a:pt x="5313299" y="0"/>
                        </a:cubicBezTo>
                        <a:cubicBezTo>
                          <a:pt x="5700525" y="-36897"/>
                          <a:pt x="5821385" y="-39976"/>
                          <a:pt x="6115050" y="0"/>
                        </a:cubicBezTo>
                        <a:cubicBezTo>
                          <a:pt x="6084332" y="301197"/>
                          <a:pt x="6093262" y="490640"/>
                          <a:pt x="6115050" y="683098"/>
                        </a:cubicBezTo>
                        <a:cubicBezTo>
                          <a:pt x="6136838" y="875556"/>
                          <a:pt x="6140603" y="1152439"/>
                          <a:pt x="6115050" y="1366196"/>
                        </a:cubicBezTo>
                        <a:cubicBezTo>
                          <a:pt x="6089497" y="1579953"/>
                          <a:pt x="6144159" y="1763820"/>
                          <a:pt x="6115050" y="2090279"/>
                        </a:cubicBezTo>
                        <a:cubicBezTo>
                          <a:pt x="6085941" y="2416738"/>
                          <a:pt x="6115597" y="2424652"/>
                          <a:pt x="6115050" y="2650420"/>
                        </a:cubicBezTo>
                        <a:cubicBezTo>
                          <a:pt x="6114503" y="2876188"/>
                          <a:pt x="6136503" y="3130288"/>
                          <a:pt x="6115050" y="3333517"/>
                        </a:cubicBezTo>
                        <a:cubicBezTo>
                          <a:pt x="6093597" y="3536746"/>
                          <a:pt x="6077297" y="3727601"/>
                          <a:pt x="6115050" y="4098587"/>
                        </a:cubicBezTo>
                        <a:cubicBezTo>
                          <a:pt x="5877985" y="4089686"/>
                          <a:pt x="5698301" y="4092827"/>
                          <a:pt x="5435600" y="4098587"/>
                        </a:cubicBezTo>
                        <a:cubicBezTo>
                          <a:pt x="5172899" y="4104348"/>
                          <a:pt x="4884509" y="4109381"/>
                          <a:pt x="4633849" y="4098587"/>
                        </a:cubicBezTo>
                        <a:cubicBezTo>
                          <a:pt x="4383189" y="4087793"/>
                          <a:pt x="4257832" y="4089305"/>
                          <a:pt x="3954399" y="4098587"/>
                        </a:cubicBezTo>
                        <a:cubicBezTo>
                          <a:pt x="3650966" y="4107870"/>
                          <a:pt x="3667616" y="4099730"/>
                          <a:pt x="3458401" y="4098587"/>
                        </a:cubicBezTo>
                        <a:cubicBezTo>
                          <a:pt x="3249186" y="4097444"/>
                          <a:pt x="3102499" y="4107858"/>
                          <a:pt x="2901252" y="4098587"/>
                        </a:cubicBezTo>
                        <a:cubicBezTo>
                          <a:pt x="2700005" y="4089316"/>
                          <a:pt x="2461096" y="4105556"/>
                          <a:pt x="2099501" y="4098587"/>
                        </a:cubicBezTo>
                        <a:cubicBezTo>
                          <a:pt x="1737906" y="4091618"/>
                          <a:pt x="1611484" y="4086738"/>
                          <a:pt x="1420051" y="4098587"/>
                        </a:cubicBezTo>
                        <a:cubicBezTo>
                          <a:pt x="1228618" y="4110437"/>
                          <a:pt x="1033961" y="4114983"/>
                          <a:pt x="862902" y="4098587"/>
                        </a:cubicBezTo>
                        <a:cubicBezTo>
                          <a:pt x="691843" y="4082191"/>
                          <a:pt x="187671" y="4097639"/>
                          <a:pt x="0" y="4098587"/>
                        </a:cubicBezTo>
                        <a:cubicBezTo>
                          <a:pt x="23223" y="3855358"/>
                          <a:pt x="10448" y="3662365"/>
                          <a:pt x="0" y="3538447"/>
                        </a:cubicBezTo>
                        <a:cubicBezTo>
                          <a:pt x="-10448" y="3414529"/>
                          <a:pt x="-27130" y="3161859"/>
                          <a:pt x="0" y="2978307"/>
                        </a:cubicBezTo>
                        <a:cubicBezTo>
                          <a:pt x="27130" y="2794755"/>
                          <a:pt x="-157" y="2423591"/>
                          <a:pt x="0" y="2254223"/>
                        </a:cubicBezTo>
                        <a:cubicBezTo>
                          <a:pt x="157" y="2084855"/>
                          <a:pt x="25121" y="1925957"/>
                          <a:pt x="0" y="1653097"/>
                        </a:cubicBezTo>
                        <a:cubicBezTo>
                          <a:pt x="-25121" y="1380237"/>
                          <a:pt x="16967" y="1075519"/>
                          <a:pt x="0" y="888027"/>
                        </a:cubicBezTo>
                        <a:cubicBezTo>
                          <a:pt x="-16967" y="700535"/>
                          <a:pt x="17232" y="28936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FD57A0C2-16D8-6C33-E7AF-7D9CD1AE517B}"/>
              </a:ext>
            </a:extLst>
          </p:cNvPr>
          <p:cNvSpPr/>
          <p:nvPr/>
        </p:nvSpPr>
        <p:spPr>
          <a:xfrm>
            <a:off x="304798" y="1009348"/>
            <a:ext cx="6356427" cy="2062754"/>
          </a:xfrm>
          <a:prstGeom prst="rect">
            <a:avLst/>
          </a:prstGeom>
          <a:noFill/>
          <a:ln w="25400">
            <a:solidFill>
              <a:schemeClr val="accent1">
                <a:shade val="50000"/>
                <a:alpha val="20000"/>
              </a:schemeClr>
            </a:solidFill>
            <a:extLst>
              <a:ext uri="{C807C97D-BFC1-408E-A445-0C87EB9F89A2}">
                <ask:lineSketchStyleProps xmlns:ask="http://schemas.microsoft.com/office/drawing/2018/sketchyshapes" sd="1219033472">
                  <a:custGeom>
                    <a:avLst/>
                    <a:gdLst>
                      <a:gd name="connsiteX0" fmla="*/ 0 w 6115050"/>
                      <a:gd name="connsiteY0" fmla="*/ 0 h 4098587"/>
                      <a:gd name="connsiteX1" fmla="*/ 618300 w 6115050"/>
                      <a:gd name="connsiteY1" fmla="*/ 0 h 4098587"/>
                      <a:gd name="connsiteX2" fmla="*/ 1114298 w 6115050"/>
                      <a:gd name="connsiteY2" fmla="*/ 0 h 4098587"/>
                      <a:gd name="connsiteX3" fmla="*/ 1916049 w 6115050"/>
                      <a:gd name="connsiteY3" fmla="*/ 0 h 4098587"/>
                      <a:gd name="connsiteX4" fmla="*/ 2534349 w 6115050"/>
                      <a:gd name="connsiteY4" fmla="*/ 0 h 4098587"/>
                      <a:gd name="connsiteX5" fmla="*/ 3152648 w 6115050"/>
                      <a:gd name="connsiteY5" fmla="*/ 0 h 4098587"/>
                      <a:gd name="connsiteX6" fmla="*/ 3954399 w 6115050"/>
                      <a:gd name="connsiteY6" fmla="*/ 0 h 4098587"/>
                      <a:gd name="connsiteX7" fmla="*/ 4511548 w 6115050"/>
                      <a:gd name="connsiteY7" fmla="*/ 0 h 4098587"/>
                      <a:gd name="connsiteX8" fmla="*/ 5313299 w 6115050"/>
                      <a:gd name="connsiteY8" fmla="*/ 0 h 4098587"/>
                      <a:gd name="connsiteX9" fmla="*/ 6115050 w 6115050"/>
                      <a:gd name="connsiteY9" fmla="*/ 0 h 4098587"/>
                      <a:gd name="connsiteX10" fmla="*/ 6115050 w 6115050"/>
                      <a:gd name="connsiteY10" fmla="*/ 683098 h 4098587"/>
                      <a:gd name="connsiteX11" fmla="*/ 6115050 w 6115050"/>
                      <a:gd name="connsiteY11" fmla="*/ 1366196 h 4098587"/>
                      <a:gd name="connsiteX12" fmla="*/ 6115050 w 6115050"/>
                      <a:gd name="connsiteY12" fmla="*/ 2090279 h 4098587"/>
                      <a:gd name="connsiteX13" fmla="*/ 6115050 w 6115050"/>
                      <a:gd name="connsiteY13" fmla="*/ 2650420 h 4098587"/>
                      <a:gd name="connsiteX14" fmla="*/ 6115050 w 6115050"/>
                      <a:gd name="connsiteY14" fmla="*/ 3333517 h 4098587"/>
                      <a:gd name="connsiteX15" fmla="*/ 6115050 w 6115050"/>
                      <a:gd name="connsiteY15" fmla="*/ 4098587 h 4098587"/>
                      <a:gd name="connsiteX16" fmla="*/ 5435600 w 6115050"/>
                      <a:gd name="connsiteY16" fmla="*/ 4098587 h 4098587"/>
                      <a:gd name="connsiteX17" fmla="*/ 4633849 w 6115050"/>
                      <a:gd name="connsiteY17" fmla="*/ 4098587 h 4098587"/>
                      <a:gd name="connsiteX18" fmla="*/ 3954399 w 6115050"/>
                      <a:gd name="connsiteY18" fmla="*/ 4098587 h 4098587"/>
                      <a:gd name="connsiteX19" fmla="*/ 3458401 w 6115050"/>
                      <a:gd name="connsiteY19" fmla="*/ 4098587 h 4098587"/>
                      <a:gd name="connsiteX20" fmla="*/ 2901252 w 6115050"/>
                      <a:gd name="connsiteY20" fmla="*/ 4098587 h 4098587"/>
                      <a:gd name="connsiteX21" fmla="*/ 2099501 w 6115050"/>
                      <a:gd name="connsiteY21" fmla="*/ 4098587 h 4098587"/>
                      <a:gd name="connsiteX22" fmla="*/ 1420051 w 6115050"/>
                      <a:gd name="connsiteY22" fmla="*/ 4098587 h 4098587"/>
                      <a:gd name="connsiteX23" fmla="*/ 862902 w 6115050"/>
                      <a:gd name="connsiteY23" fmla="*/ 4098587 h 4098587"/>
                      <a:gd name="connsiteX24" fmla="*/ 0 w 6115050"/>
                      <a:gd name="connsiteY24" fmla="*/ 4098587 h 4098587"/>
                      <a:gd name="connsiteX25" fmla="*/ 0 w 6115050"/>
                      <a:gd name="connsiteY25" fmla="*/ 3538447 h 4098587"/>
                      <a:gd name="connsiteX26" fmla="*/ 0 w 6115050"/>
                      <a:gd name="connsiteY26" fmla="*/ 2978307 h 4098587"/>
                      <a:gd name="connsiteX27" fmla="*/ 0 w 6115050"/>
                      <a:gd name="connsiteY27" fmla="*/ 2254223 h 4098587"/>
                      <a:gd name="connsiteX28" fmla="*/ 0 w 6115050"/>
                      <a:gd name="connsiteY28" fmla="*/ 1653097 h 4098587"/>
                      <a:gd name="connsiteX29" fmla="*/ 0 w 6115050"/>
                      <a:gd name="connsiteY29" fmla="*/ 888027 h 4098587"/>
                      <a:gd name="connsiteX30" fmla="*/ 0 w 6115050"/>
                      <a:gd name="connsiteY30" fmla="*/ 0 h 409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5050" h="4098587" extrusionOk="0">
                        <a:moveTo>
                          <a:pt x="0" y="0"/>
                        </a:moveTo>
                        <a:cubicBezTo>
                          <a:pt x="259839" y="-11668"/>
                          <a:pt x="431678" y="-8968"/>
                          <a:pt x="618300" y="0"/>
                        </a:cubicBezTo>
                        <a:cubicBezTo>
                          <a:pt x="804922" y="8968"/>
                          <a:pt x="884438" y="-12033"/>
                          <a:pt x="1114298" y="0"/>
                        </a:cubicBezTo>
                        <a:cubicBezTo>
                          <a:pt x="1344158" y="12033"/>
                          <a:pt x="1521200" y="-14101"/>
                          <a:pt x="1916049" y="0"/>
                        </a:cubicBezTo>
                        <a:cubicBezTo>
                          <a:pt x="2310898" y="14101"/>
                          <a:pt x="2393351" y="24138"/>
                          <a:pt x="2534349" y="0"/>
                        </a:cubicBezTo>
                        <a:cubicBezTo>
                          <a:pt x="2675347" y="-24138"/>
                          <a:pt x="2909224" y="-28926"/>
                          <a:pt x="3152648" y="0"/>
                        </a:cubicBezTo>
                        <a:cubicBezTo>
                          <a:pt x="3396072" y="28926"/>
                          <a:pt x="3789618" y="1502"/>
                          <a:pt x="3954399" y="0"/>
                        </a:cubicBezTo>
                        <a:cubicBezTo>
                          <a:pt x="4119180" y="-1502"/>
                          <a:pt x="4254019" y="-18145"/>
                          <a:pt x="4511548" y="0"/>
                        </a:cubicBezTo>
                        <a:cubicBezTo>
                          <a:pt x="4769077" y="18145"/>
                          <a:pt x="4926073" y="36897"/>
                          <a:pt x="5313299" y="0"/>
                        </a:cubicBezTo>
                        <a:cubicBezTo>
                          <a:pt x="5700525" y="-36897"/>
                          <a:pt x="5821385" y="-39976"/>
                          <a:pt x="6115050" y="0"/>
                        </a:cubicBezTo>
                        <a:cubicBezTo>
                          <a:pt x="6084332" y="301197"/>
                          <a:pt x="6093262" y="490640"/>
                          <a:pt x="6115050" y="683098"/>
                        </a:cubicBezTo>
                        <a:cubicBezTo>
                          <a:pt x="6136838" y="875556"/>
                          <a:pt x="6140603" y="1152439"/>
                          <a:pt x="6115050" y="1366196"/>
                        </a:cubicBezTo>
                        <a:cubicBezTo>
                          <a:pt x="6089497" y="1579953"/>
                          <a:pt x="6144159" y="1763820"/>
                          <a:pt x="6115050" y="2090279"/>
                        </a:cubicBezTo>
                        <a:cubicBezTo>
                          <a:pt x="6085941" y="2416738"/>
                          <a:pt x="6115597" y="2424652"/>
                          <a:pt x="6115050" y="2650420"/>
                        </a:cubicBezTo>
                        <a:cubicBezTo>
                          <a:pt x="6114503" y="2876188"/>
                          <a:pt x="6136503" y="3130288"/>
                          <a:pt x="6115050" y="3333517"/>
                        </a:cubicBezTo>
                        <a:cubicBezTo>
                          <a:pt x="6093597" y="3536746"/>
                          <a:pt x="6077297" y="3727601"/>
                          <a:pt x="6115050" y="4098587"/>
                        </a:cubicBezTo>
                        <a:cubicBezTo>
                          <a:pt x="5877985" y="4089686"/>
                          <a:pt x="5698301" y="4092827"/>
                          <a:pt x="5435600" y="4098587"/>
                        </a:cubicBezTo>
                        <a:cubicBezTo>
                          <a:pt x="5172899" y="4104348"/>
                          <a:pt x="4884509" y="4109381"/>
                          <a:pt x="4633849" y="4098587"/>
                        </a:cubicBezTo>
                        <a:cubicBezTo>
                          <a:pt x="4383189" y="4087793"/>
                          <a:pt x="4257832" y="4089305"/>
                          <a:pt x="3954399" y="4098587"/>
                        </a:cubicBezTo>
                        <a:cubicBezTo>
                          <a:pt x="3650966" y="4107870"/>
                          <a:pt x="3667616" y="4099730"/>
                          <a:pt x="3458401" y="4098587"/>
                        </a:cubicBezTo>
                        <a:cubicBezTo>
                          <a:pt x="3249186" y="4097444"/>
                          <a:pt x="3102499" y="4107858"/>
                          <a:pt x="2901252" y="4098587"/>
                        </a:cubicBezTo>
                        <a:cubicBezTo>
                          <a:pt x="2700005" y="4089316"/>
                          <a:pt x="2461096" y="4105556"/>
                          <a:pt x="2099501" y="4098587"/>
                        </a:cubicBezTo>
                        <a:cubicBezTo>
                          <a:pt x="1737906" y="4091618"/>
                          <a:pt x="1611484" y="4086738"/>
                          <a:pt x="1420051" y="4098587"/>
                        </a:cubicBezTo>
                        <a:cubicBezTo>
                          <a:pt x="1228618" y="4110437"/>
                          <a:pt x="1033961" y="4114983"/>
                          <a:pt x="862902" y="4098587"/>
                        </a:cubicBezTo>
                        <a:cubicBezTo>
                          <a:pt x="691843" y="4082191"/>
                          <a:pt x="187671" y="4097639"/>
                          <a:pt x="0" y="4098587"/>
                        </a:cubicBezTo>
                        <a:cubicBezTo>
                          <a:pt x="23223" y="3855358"/>
                          <a:pt x="10448" y="3662365"/>
                          <a:pt x="0" y="3538447"/>
                        </a:cubicBezTo>
                        <a:cubicBezTo>
                          <a:pt x="-10448" y="3414529"/>
                          <a:pt x="-27130" y="3161859"/>
                          <a:pt x="0" y="2978307"/>
                        </a:cubicBezTo>
                        <a:cubicBezTo>
                          <a:pt x="27130" y="2794755"/>
                          <a:pt x="-157" y="2423591"/>
                          <a:pt x="0" y="2254223"/>
                        </a:cubicBezTo>
                        <a:cubicBezTo>
                          <a:pt x="157" y="2084855"/>
                          <a:pt x="25121" y="1925957"/>
                          <a:pt x="0" y="1653097"/>
                        </a:cubicBezTo>
                        <a:cubicBezTo>
                          <a:pt x="-25121" y="1380237"/>
                          <a:pt x="16967" y="1075519"/>
                          <a:pt x="0" y="888027"/>
                        </a:cubicBezTo>
                        <a:cubicBezTo>
                          <a:pt x="-16967" y="700535"/>
                          <a:pt x="17232" y="28936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296AF199-DA4B-66FE-7D6C-E2C55C861098}"/>
              </a:ext>
            </a:extLst>
          </p:cNvPr>
          <p:cNvSpPr/>
          <p:nvPr/>
        </p:nvSpPr>
        <p:spPr>
          <a:xfrm>
            <a:off x="304797" y="3324620"/>
            <a:ext cx="6356427" cy="2961879"/>
          </a:xfrm>
          <a:prstGeom prst="rect">
            <a:avLst/>
          </a:prstGeom>
          <a:noFill/>
          <a:ln w="25400">
            <a:solidFill>
              <a:schemeClr val="accent1">
                <a:shade val="50000"/>
                <a:alpha val="20000"/>
              </a:schemeClr>
            </a:solidFill>
            <a:extLst>
              <a:ext uri="{C807C97D-BFC1-408E-A445-0C87EB9F89A2}">
                <ask:lineSketchStyleProps xmlns:ask="http://schemas.microsoft.com/office/drawing/2018/sketchyshapes" sd="1219033472">
                  <a:custGeom>
                    <a:avLst/>
                    <a:gdLst>
                      <a:gd name="connsiteX0" fmla="*/ 0 w 6115050"/>
                      <a:gd name="connsiteY0" fmla="*/ 0 h 4098587"/>
                      <a:gd name="connsiteX1" fmla="*/ 618300 w 6115050"/>
                      <a:gd name="connsiteY1" fmla="*/ 0 h 4098587"/>
                      <a:gd name="connsiteX2" fmla="*/ 1114298 w 6115050"/>
                      <a:gd name="connsiteY2" fmla="*/ 0 h 4098587"/>
                      <a:gd name="connsiteX3" fmla="*/ 1916049 w 6115050"/>
                      <a:gd name="connsiteY3" fmla="*/ 0 h 4098587"/>
                      <a:gd name="connsiteX4" fmla="*/ 2534349 w 6115050"/>
                      <a:gd name="connsiteY4" fmla="*/ 0 h 4098587"/>
                      <a:gd name="connsiteX5" fmla="*/ 3152648 w 6115050"/>
                      <a:gd name="connsiteY5" fmla="*/ 0 h 4098587"/>
                      <a:gd name="connsiteX6" fmla="*/ 3954399 w 6115050"/>
                      <a:gd name="connsiteY6" fmla="*/ 0 h 4098587"/>
                      <a:gd name="connsiteX7" fmla="*/ 4511548 w 6115050"/>
                      <a:gd name="connsiteY7" fmla="*/ 0 h 4098587"/>
                      <a:gd name="connsiteX8" fmla="*/ 5313299 w 6115050"/>
                      <a:gd name="connsiteY8" fmla="*/ 0 h 4098587"/>
                      <a:gd name="connsiteX9" fmla="*/ 6115050 w 6115050"/>
                      <a:gd name="connsiteY9" fmla="*/ 0 h 4098587"/>
                      <a:gd name="connsiteX10" fmla="*/ 6115050 w 6115050"/>
                      <a:gd name="connsiteY10" fmla="*/ 683098 h 4098587"/>
                      <a:gd name="connsiteX11" fmla="*/ 6115050 w 6115050"/>
                      <a:gd name="connsiteY11" fmla="*/ 1366196 h 4098587"/>
                      <a:gd name="connsiteX12" fmla="*/ 6115050 w 6115050"/>
                      <a:gd name="connsiteY12" fmla="*/ 2090279 h 4098587"/>
                      <a:gd name="connsiteX13" fmla="*/ 6115050 w 6115050"/>
                      <a:gd name="connsiteY13" fmla="*/ 2650420 h 4098587"/>
                      <a:gd name="connsiteX14" fmla="*/ 6115050 w 6115050"/>
                      <a:gd name="connsiteY14" fmla="*/ 3333517 h 4098587"/>
                      <a:gd name="connsiteX15" fmla="*/ 6115050 w 6115050"/>
                      <a:gd name="connsiteY15" fmla="*/ 4098587 h 4098587"/>
                      <a:gd name="connsiteX16" fmla="*/ 5435600 w 6115050"/>
                      <a:gd name="connsiteY16" fmla="*/ 4098587 h 4098587"/>
                      <a:gd name="connsiteX17" fmla="*/ 4633849 w 6115050"/>
                      <a:gd name="connsiteY17" fmla="*/ 4098587 h 4098587"/>
                      <a:gd name="connsiteX18" fmla="*/ 3954399 w 6115050"/>
                      <a:gd name="connsiteY18" fmla="*/ 4098587 h 4098587"/>
                      <a:gd name="connsiteX19" fmla="*/ 3458401 w 6115050"/>
                      <a:gd name="connsiteY19" fmla="*/ 4098587 h 4098587"/>
                      <a:gd name="connsiteX20" fmla="*/ 2901252 w 6115050"/>
                      <a:gd name="connsiteY20" fmla="*/ 4098587 h 4098587"/>
                      <a:gd name="connsiteX21" fmla="*/ 2099501 w 6115050"/>
                      <a:gd name="connsiteY21" fmla="*/ 4098587 h 4098587"/>
                      <a:gd name="connsiteX22" fmla="*/ 1420051 w 6115050"/>
                      <a:gd name="connsiteY22" fmla="*/ 4098587 h 4098587"/>
                      <a:gd name="connsiteX23" fmla="*/ 862902 w 6115050"/>
                      <a:gd name="connsiteY23" fmla="*/ 4098587 h 4098587"/>
                      <a:gd name="connsiteX24" fmla="*/ 0 w 6115050"/>
                      <a:gd name="connsiteY24" fmla="*/ 4098587 h 4098587"/>
                      <a:gd name="connsiteX25" fmla="*/ 0 w 6115050"/>
                      <a:gd name="connsiteY25" fmla="*/ 3538447 h 4098587"/>
                      <a:gd name="connsiteX26" fmla="*/ 0 w 6115050"/>
                      <a:gd name="connsiteY26" fmla="*/ 2978307 h 4098587"/>
                      <a:gd name="connsiteX27" fmla="*/ 0 w 6115050"/>
                      <a:gd name="connsiteY27" fmla="*/ 2254223 h 4098587"/>
                      <a:gd name="connsiteX28" fmla="*/ 0 w 6115050"/>
                      <a:gd name="connsiteY28" fmla="*/ 1653097 h 4098587"/>
                      <a:gd name="connsiteX29" fmla="*/ 0 w 6115050"/>
                      <a:gd name="connsiteY29" fmla="*/ 888027 h 4098587"/>
                      <a:gd name="connsiteX30" fmla="*/ 0 w 6115050"/>
                      <a:gd name="connsiteY30" fmla="*/ 0 h 409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15050" h="4098587" extrusionOk="0">
                        <a:moveTo>
                          <a:pt x="0" y="0"/>
                        </a:moveTo>
                        <a:cubicBezTo>
                          <a:pt x="259839" y="-11668"/>
                          <a:pt x="431678" y="-8968"/>
                          <a:pt x="618300" y="0"/>
                        </a:cubicBezTo>
                        <a:cubicBezTo>
                          <a:pt x="804922" y="8968"/>
                          <a:pt x="884438" y="-12033"/>
                          <a:pt x="1114298" y="0"/>
                        </a:cubicBezTo>
                        <a:cubicBezTo>
                          <a:pt x="1344158" y="12033"/>
                          <a:pt x="1521200" y="-14101"/>
                          <a:pt x="1916049" y="0"/>
                        </a:cubicBezTo>
                        <a:cubicBezTo>
                          <a:pt x="2310898" y="14101"/>
                          <a:pt x="2393351" y="24138"/>
                          <a:pt x="2534349" y="0"/>
                        </a:cubicBezTo>
                        <a:cubicBezTo>
                          <a:pt x="2675347" y="-24138"/>
                          <a:pt x="2909224" y="-28926"/>
                          <a:pt x="3152648" y="0"/>
                        </a:cubicBezTo>
                        <a:cubicBezTo>
                          <a:pt x="3396072" y="28926"/>
                          <a:pt x="3789618" y="1502"/>
                          <a:pt x="3954399" y="0"/>
                        </a:cubicBezTo>
                        <a:cubicBezTo>
                          <a:pt x="4119180" y="-1502"/>
                          <a:pt x="4254019" y="-18145"/>
                          <a:pt x="4511548" y="0"/>
                        </a:cubicBezTo>
                        <a:cubicBezTo>
                          <a:pt x="4769077" y="18145"/>
                          <a:pt x="4926073" y="36897"/>
                          <a:pt x="5313299" y="0"/>
                        </a:cubicBezTo>
                        <a:cubicBezTo>
                          <a:pt x="5700525" y="-36897"/>
                          <a:pt x="5821385" y="-39976"/>
                          <a:pt x="6115050" y="0"/>
                        </a:cubicBezTo>
                        <a:cubicBezTo>
                          <a:pt x="6084332" y="301197"/>
                          <a:pt x="6093262" y="490640"/>
                          <a:pt x="6115050" y="683098"/>
                        </a:cubicBezTo>
                        <a:cubicBezTo>
                          <a:pt x="6136838" y="875556"/>
                          <a:pt x="6140603" y="1152439"/>
                          <a:pt x="6115050" y="1366196"/>
                        </a:cubicBezTo>
                        <a:cubicBezTo>
                          <a:pt x="6089497" y="1579953"/>
                          <a:pt x="6144159" y="1763820"/>
                          <a:pt x="6115050" y="2090279"/>
                        </a:cubicBezTo>
                        <a:cubicBezTo>
                          <a:pt x="6085941" y="2416738"/>
                          <a:pt x="6115597" y="2424652"/>
                          <a:pt x="6115050" y="2650420"/>
                        </a:cubicBezTo>
                        <a:cubicBezTo>
                          <a:pt x="6114503" y="2876188"/>
                          <a:pt x="6136503" y="3130288"/>
                          <a:pt x="6115050" y="3333517"/>
                        </a:cubicBezTo>
                        <a:cubicBezTo>
                          <a:pt x="6093597" y="3536746"/>
                          <a:pt x="6077297" y="3727601"/>
                          <a:pt x="6115050" y="4098587"/>
                        </a:cubicBezTo>
                        <a:cubicBezTo>
                          <a:pt x="5877985" y="4089686"/>
                          <a:pt x="5698301" y="4092827"/>
                          <a:pt x="5435600" y="4098587"/>
                        </a:cubicBezTo>
                        <a:cubicBezTo>
                          <a:pt x="5172899" y="4104348"/>
                          <a:pt x="4884509" y="4109381"/>
                          <a:pt x="4633849" y="4098587"/>
                        </a:cubicBezTo>
                        <a:cubicBezTo>
                          <a:pt x="4383189" y="4087793"/>
                          <a:pt x="4257832" y="4089305"/>
                          <a:pt x="3954399" y="4098587"/>
                        </a:cubicBezTo>
                        <a:cubicBezTo>
                          <a:pt x="3650966" y="4107870"/>
                          <a:pt x="3667616" y="4099730"/>
                          <a:pt x="3458401" y="4098587"/>
                        </a:cubicBezTo>
                        <a:cubicBezTo>
                          <a:pt x="3249186" y="4097444"/>
                          <a:pt x="3102499" y="4107858"/>
                          <a:pt x="2901252" y="4098587"/>
                        </a:cubicBezTo>
                        <a:cubicBezTo>
                          <a:pt x="2700005" y="4089316"/>
                          <a:pt x="2461096" y="4105556"/>
                          <a:pt x="2099501" y="4098587"/>
                        </a:cubicBezTo>
                        <a:cubicBezTo>
                          <a:pt x="1737906" y="4091618"/>
                          <a:pt x="1611484" y="4086738"/>
                          <a:pt x="1420051" y="4098587"/>
                        </a:cubicBezTo>
                        <a:cubicBezTo>
                          <a:pt x="1228618" y="4110437"/>
                          <a:pt x="1033961" y="4114983"/>
                          <a:pt x="862902" y="4098587"/>
                        </a:cubicBezTo>
                        <a:cubicBezTo>
                          <a:pt x="691843" y="4082191"/>
                          <a:pt x="187671" y="4097639"/>
                          <a:pt x="0" y="4098587"/>
                        </a:cubicBezTo>
                        <a:cubicBezTo>
                          <a:pt x="23223" y="3855358"/>
                          <a:pt x="10448" y="3662365"/>
                          <a:pt x="0" y="3538447"/>
                        </a:cubicBezTo>
                        <a:cubicBezTo>
                          <a:pt x="-10448" y="3414529"/>
                          <a:pt x="-27130" y="3161859"/>
                          <a:pt x="0" y="2978307"/>
                        </a:cubicBezTo>
                        <a:cubicBezTo>
                          <a:pt x="27130" y="2794755"/>
                          <a:pt x="-157" y="2423591"/>
                          <a:pt x="0" y="2254223"/>
                        </a:cubicBezTo>
                        <a:cubicBezTo>
                          <a:pt x="157" y="2084855"/>
                          <a:pt x="25121" y="1925957"/>
                          <a:pt x="0" y="1653097"/>
                        </a:cubicBezTo>
                        <a:cubicBezTo>
                          <a:pt x="-25121" y="1380237"/>
                          <a:pt x="16967" y="1075519"/>
                          <a:pt x="0" y="888027"/>
                        </a:cubicBezTo>
                        <a:cubicBezTo>
                          <a:pt x="-16967" y="700535"/>
                          <a:pt x="17232" y="289366"/>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46001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56BF2158-4B1E-5627-D597-353513EC2AA8}"/>
              </a:ext>
            </a:extLst>
          </p:cNvPr>
          <p:cNvSpPr>
            <a:spLocks noGrp="1"/>
          </p:cNvSpPr>
          <p:nvPr>
            <p:ph type="title"/>
          </p:nvPr>
        </p:nvSpPr>
        <p:spPr>
          <a:xfrm>
            <a:off x="471488" y="486837"/>
            <a:ext cx="5915025" cy="1703914"/>
          </a:xfrm>
        </p:spPr>
        <p:txBody>
          <a:bodyPr>
            <a:normAutofit/>
          </a:bodyPr>
          <a:lstStyle/>
          <a:p>
            <a:r>
              <a:rPr kumimoji="1" lang="ja-JP" altLang="en-US" sz="1800" dirty="0"/>
              <a:t>プロモーション</a:t>
            </a:r>
            <a:br>
              <a:rPr kumimoji="1" lang="en-US" altLang="ja-JP" sz="1800" dirty="0"/>
            </a:br>
            <a:r>
              <a:rPr kumimoji="1" lang="ja-JP" altLang="en-US" sz="1200" dirty="0"/>
              <a:t>　</a:t>
            </a:r>
            <a:r>
              <a:rPr lang="ja-JP" altLang="en-US" sz="1200" dirty="0"/>
              <a:t>ご支援いただいた企業様の社名、商品名を積極的に</a:t>
            </a:r>
            <a:r>
              <a:rPr lang="en-US" altLang="ja-JP" sz="1200" dirty="0"/>
              <a:t>PR</a:t>
            </a:r>
            <a:r>
              <a:rPr lang="ja-JP" altLang="en-US" sz="1200" dirty="0"/>
              <a:t>いたしました。日頃から、ご支援いただいている企業様のイメージ向上を大切にし、積極的な発信を実施しています。</a:t>
            </a:r>
            <a:endParaRPr kumimoji="1" lang="ja-JP" altLang="en-US" sz="1050" dirty="0"/>
          </a:p>
        </p:txBody>
      </p:sp>
      <p:sp>
        <p:nvSpPr>
          <p:cNvPr id="2" name="コンテンツ プレースホルダー 2">
            <a:extLst>
              <a:ext uri="{FF2B5EF4-FFF2-40B4-BE49-F238E27FC236}">
                <a16:creationId xmlns:a16="http://schemas.microsoft.com/office/drawing/2014/main" id="{295ED94A-A3CF-CC2F-1106-D8508C9652BB}"/>
              </a:ext>
            </a:extLst>
          </p:cNvPr>
          <p:cNvSpPr>
            <a:spLocks noGrp="1"/>
          </p:cNvSpPr>
          <p:nvPr>
            <p:ph idx="1"/>
          </p:nvPr>
        </p:nvSpPr>
        <p:spPr>
          <a:xfrm>
            <a:off x="571500" y="2416731"/>
            <a:ext cx="5915025" cy="1012269"/>
          </a:xfrm>
        </p:spPr>
        <p:txBody>
          <a:bodyPr>
            <a:normAutofit/>
          </a:bodyPr>
          <a:lstStyle/>
          <a:p>
            <a:pPr marL="0" indent="0">
              <a:buNone/>
            </a:pPr>
            <a:r>
              <a:rPr lang="ja-JP" altLang="en-US" sz="1050" dirty="0"/>
              <a:t>ファンのみなさまやさいたま市・埼玉県を中心とした地域に暮らす青少年・ファミリーに向けて、レース・ホームタウン活動について最新情報を随時ニュースとして掲載しています。また、日々の練習や選手つぶやき、レースやイベントの現地速報、スポンサー・サプライヤーニュースの発信を積極的に行って、多くのファンとのコミュニケーションをとり合い、つながりを創っています。</a:t>
            </a:r>
            <a:endParaRPr lang="en-US" altLang="ja-JP" sz="1050" dirty="0"/>
          </a:p>
        </p:txBody>
      </p:sp>
      <p:sp>
        <p:nvSpPr>
          <p:cNvPr id="5" name="テキスト ボックス 4">
            <a:extLst>
              <a:ext uri="{FF2B5EF4-FFF2-40B4-BE49-F238E27FC236}">
                <a16:creationId xmlns:a16="http://schemas.microsoft.com/office/drawing/2014/main" id="{238E3701-4AC2-EE0F-9BE3-111C7F168E51}"/>
              </a:ext>
            </a:extLst>
          </p:cNvPr>
          <p:cNvSpPr txBox="1"/>
          <p:nvPr/>
        </p:nvSpPr>
        <p:spPr>
          <a:xfrm>
            <a:off x="471487" y="2139731"/>
            <a:ext cx="4662489" cy="276999"/>
          </a:xfrm>
          <a:prstGeom prst="rect">
            <a:avLst/>
          </a:prstGeom>
          <a:noFill/>
        </p:spPr>
        <p:txBody>
          <a:bodyPr wrap="square">
            <a:spAutoFit/>
          </a:bodyPr>
          <a:lstStyle/>
          <a:p>
            <a:r>
              <a:rPr lang="ja-JP" altLang="en-US" sz="1200" dirty="0">
                <a:latin typeface="+mj-ea"/>
                <a:ea typeface="+mj-ea"/>
              </a:rPr>
              <a:t>　弊社ホームページや</a:t>
            </a:r>
            <a:r>
              <a:rPr lang="en-US" altLang="ja-JP" sz="1200" dirty="0">
                <a:latin typeface="+mj-ea"/>
                <a:ea typeface="+mj-ea"/>
              </a:rPr>
              <a:t>SNS</a:t>
            </a:r>
            <a:r>
              <a:rPr lang="ja-JP" altLang="en-US" sz="1200" dirty="0">
                <a:latin typeface="+mj-ea"/>
                <a:ea typeface="+mj-ea"/>
              </a:rPr>
              <a:t>による積極的な情報発信</a:t>
            </a:r>
          </a:p>
        </p:txBody>
      </p:sp>
      <p:sp>
        <p:nvSpPr>
          <p:cNvPr id="7" name="テキスト ボックス 6">
            <a:extLst>
              <a:ext uri="{FF2B5EF4-FFF2-40B4-BE49-F238E27FC236}">
                <a16:creationId xmlns:a16="http://schemas.microsoft.com/office/drawing/2014/main" id="{479CE80F-FF99-344E-9DAA-D0EE78391A0D}"/>
              </a:ext>
            </a:extLst>
          </p:cNvPr>
          <p:cNvSpPr txBox="1"/>
          <p:nvPr/>
        </p:nvSpPr>
        <p:spPr>
          <a:xfrm>
            <a:off x="459383" y="7420495"/>
            <a:ext cx="5815013" cy="461665"/>
          </a:xfrm>
          <a:prstGeom prst="rect">
            <a:avLst/>
          </a:prstGeom>
          <a:noFill/>
        </p:spPr>
        <p:txBody>
          <a:bodyPr wrap="square">
            <a:spAutoFit/>
          </a:bodyPr>
          <a:lstStyle/>
          <a:p>
            <a:r>
              <a:rPr lang="ja-JP" altLang="en-US" sz="1200" dirty="0">
                <a:latin typeface="+mj-ea"/>
                <a:ea typeface="+mj-ea"/>
              </a:rPr>
              <a:t>　サイクルジャージデザインに、スポンサー・サプライヤーの</a:t>
            </a:r>
            <a:endParaRPr lang="en-US" altLang="ja-JP" sz="1200" dirty="0">
              <a:latin typeface="+mj-ea"/>
              <a:ea typeface="+mj-ea"/>
            </a:endParaRPr>
          </a:p>
          <a:p>
            <a:r>
              <a:rPr lang="ja-JP" altLang="en-US" sz="1200" dirty="0">
                <a:latin typeface="+mj-ea"/>
                <a:ea typeface="+mj-ea"/>
              </a:rPr>
              <a:t>　お名前（ロゴ）を掲載しています。</a:t>
            </a:r>
          </a:p>
        </p:txBody>
      </p:sp>
      <p:pic>
        <p:nvPicPr>
          <p:cNvPr id="6" name="図 5" descr="グラフィカル ユーザー インターフェイス, Web サイト&#10;&#10;自動的に生成された説明">
            <a:extLst>
              <a:ext uri="{FF2B5EF4-FFF2-40B4-BE49-F238E27FC236}">
                <a16:creationId xmlns:a16="http://schemas.microsoft.com/office/drawing/2014/main" id="{46382D1B-6507-C6BC-125D-4946D57324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 y="3688740"/>
            <a:ext cx="2133600" cy="2110534"/>
          </a:xfrm>
          <a:prstGeom prst="rect">
            <a:avLst/>
          </a:prstGeom>
        </p:spPr>
      </p:pic>
      <p:pic>
        <p:nvPicPr>
          <p:cNvPr id="9" name="図 8" descr="色々な写真のコラージュ&#10;&#10;自動的に生成された説明">
            <a:extLst>
              <a:ext uri="{FF2B5EF4-FFF2-40B4-BE49-F238E27FC236}">
                <a16:creationId xmlns:a16="http://schemas.microsoft.com/office/drawing/2014/main" id="{58784624-E22B-D106-43AA-E03AB0FE5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788" y="4186545"/>
            <a:ext cx="1827750" cy="1544553"/>
          </a:xfrm>
          <a:prstGeom prst="rect">
            <a:avLst/>
          </a:prstGeom>
        </p:spPr>
      </p:pic>
      <p:pic>
        <p:nvPicPr>
          <p:cNvPr id="11" name="図 10" descr="グラフィカル ユーザー インターフェイス, テキスト&#10;&#10;自動的に生成された説明">
            <a:extLst>
              <a:ext uri="{FF2B5EF4-FFF2-40B4-BE49-F238E27FC236}">
                <a16:creationId xmlns:a16="http://schemas.microsoft.com/office/drawing/2014/main" id="{80E809A0-7CD2-78E7-C3CA-C44356998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646" y="3600874"/>
            <a:ext cx="1929892" cy="585671"/>
          </a:xfrm>
          <a:prstGeom prst="rect">
            <a:avLst/>
          </a:prstGeom>
        </p:spPr>
      </p:pic>
      <p:pic>
        <p:nvPicPr>
          <p:cNvPr id="13" name="図 12" descr="グラフィカル ユーザー インターフェイス, テキスト, アプリケーション&#10;&#10;自動的に生成された説明">
            <a:extLst>
              <a:ext uri="{FF2B5EF4-FFF2-40B4-BE49-F238E27FC236}">
                <a16:creationId xmlns:a16="http://schemas.microsoft.com/office/drawing/2014/main" id="{D5A95D91-D172-94E1-50D9-FC707B0D55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038" y="4544322"/>
            <a:ext cx="1279669" cy="2110534"/>
          </a:xfrm>
          <a:prstGeom prst="rect">
            <a:avLst/>
          </a:prstGeom>
        </p:spPr>
      </p:pic>
      <p:pic>
        <p:nvPicPr>
          <p:cNvPr id="15" name="図 14" descr="人, オレンジ, 屋内, グループ が含まれている画像&#10;&#10;自動的に生成された説明">
            <a:extLst>
              <a:ext uri="{FF2B5EF4-FFF2-40B4-BE49-F238E27FC236}">
                <a16:creationId xmlns:a16="http://schemas.microsoft.com/office/drawing/2014/main" id="{17EAD1E3-7240-1C63-26CA-DC633CBA3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2109" y="3600874"/>
            <a:ext cx="1279669" cy="702563"/>
          </a:xfrm>
          <a:prstGeom prst="rect">
            <a:avLst/>
          </a:prstGeom>
        </p:spPr>
      </p:pic>
      <p:sp>
        <p:nvSpPr>
          <p:cNvPr id="16" name="テキスト ボックス 15">
            <a:extLst>
              <a:ext uri="{FF2B5EF4-FFF2-40B4-BE49-F238E27FC236}">
                <a16:creationId xmlns:a16="http://schemas.microsoft.com/office/drawing/2014/main" id="{1E4A1D03-267E-46FB-8047-B2B0BBDEE324}"/>
              </a:ext>
            </a:extLst>
          </p:cNvPr>
          <p:cNvSpPr txBox="1"/>
          <p:nvPr/>
        </p:nvSpPr>
        <p:spPr>
          <a:xfrm>
            <a:off x="695325" y="5827810"/>
            <a:ext cx="2009775" cy="215444"/>
          </a:xfrm>
          <a:prstGeom prst="rect">
            <a:avLst/>
          </a:prstGeom>
          <a:noFill/>
        </p:spPr>
        <p:txBody>
          <a:bodyPr wrap="square" rtlCol="0">
            <a:spAutoFit/>
          </a:bodyPr>
          <a:lstStyle/>
          <a:p>
            <a:pPr algn="r"/>
            <a:r>
              <a:rPr kumimoji="1" lang="ja-JP" altLang="en-US" sz="800" dirty="0"/>
              <a:t>ホームページ</a:t>
            </a:r>
            <a:endParaRPr kumimoji="1" lang="en-US" altLang="ja-JP" sz="800" dirty="0"/>
          </a:p>
        </p:txBody>
      </p:sp>
      <p:sp>
        <p:nvSpPr>
          <p:cNvPr id="17" name="テキスト ボックス 16">
            <a:extLst>
              <a:ext uri="{FF2B5EF4-FFF2-40B4-BE49-F238E27FC236}">
                <a16:creationId xmlns:a16="http://schemas.microsoft.com/office/drawing/2014/main" id="{E6A0C9D5-8016-1F13-2E46-E7F47616C519}"/>
              </a:ext>
            </a:extLst>
          </p:cNvPr>
          <p:cNvSpPr txBox="1"/>
          <p:nvPr/>
        </p:nvSpPr>
        <p:spPr>
          <a:xfrm>
            <a:off x="4572526" y="5731098"/>
            <a:ext cx="2009775" cy="215444"/>
          </a:xfrm>
          <a:prstGeom prst="rect">
            <a:avLst/>
          </a:prstGeom>
          <a:noFill/>
        </p:spPr>
        <p:txBody>
          <a:bodyPr wrap="square" rtlCol="0">
            <a:spAutoFit/>
          </a:bodyPr>
          <a:lstStyle/>
          <a:p>
            <a:pPr algn="r"/>
            <a:r>
              <a:rPr kumimoji="1" lang="en-US" altLang="ja-JP" sz="800" dirty="0"/>
              <a:t>Instagram</a:t>
            </a:r>
            <a:endParaRPr kumimoji="1" lang="ja-JP" altLang="en-US" sz="800" dirty="0"/>
          </a:p>
        </p:txBody>
      </p:sp>
      <p:sp>
        <p:nvSpPr>
          <p:cNvPr id="18" name="テキスト ボックス 17">
            <a:extLst>
              <a:ext uri="{FF2B5EF4-FFF2-40B4-BE49-F238E27FC236}">
                <a16:creationId xmlns:a16="http://schemas.microsoft.com/office/drawing/2014/main" id="{EC06B82A-11EC-8C06-D241-30CE54E1A756}"/>
              </a:ext>
            </a:extLst>
          </p:cNvPr>
          <p:cNvSpPr txBox="1"/>
          <p:nvPr/>
        </p:nvSpPr>
        <p:spPr>
          <a:xfrm>
            <a:off x="2362003" y="4304802"/>
            <a:ext cx="2009775" cy="215444"/>
          </a:xfrm>
          <a:prstGeom prst="rect">
            <a:avLst/>
          </a:prstGeom>
          <a:noFill/>
        </p:spPr>
        <p:txBody>
          <a:bodyPr wrap="square" rtlCol="0">
            <a:spAutoFit/>
          </a:bodyPr>
          <a:lstStyle/>
          <a:p>
            <a:pPr algn="r"/>
            <a:r>
              <a:rPr kumimoji="1" lang="en-US" altLang="ja-JP" sz="800" dirty="0"/>
              <a:t>FACEBOOK</a:t>
            </a:r>
          </a:p>
        </p:txBody>
      </p:sp>
      <p:sp>
        <p:nvSpPr>
          <p:cNvPr id="19" name="テキスト ボックス 18">
            <a:extLst>
              <a:ext uri="{FF2B5EF4-FFF2-40B4-BE49-F238E27FC236}">
                <a16:creationId xmlns:a16="http://schemas.microsoft.com/office/drawing/2014/main" id="{CF98BC60-83AA-35AE-E2FE-B6EAE83DE488}"/>
              </a:ext>
            </a:extLst>
          </p:cNvPr>
          <p:cNvSpPr txBox="1"/>
          <p:nvPr/>
        </p:nvSpPr>
        <p:spPr>
          <a:xfrm>
            <a:off x="2310932" y="6619132"/>
            <a:ext cx="2009775" cy="215444"/>
          </a:xfrm>
          <a:prstGeom prst="rect">
            <a:avLst/>
          </a:prstGeom>
          <a:noFill/>
        </p:spPr>
        <p:txBody>
          <a:bodyPr wrap="square" rtlCol="0">
            <a:spAutoFit/>
          </a:bodyPr>
          <a:lstStyle/>
          <a:p>
            <a:pPr algn="r"/>
            <a:r>
              <a:rPr kumimoji="1" lang="en-US" altLang="ja-JP" sz="800" dirty="0"/>
              <a:t>Twitter</a:t>
            </a:r>
          </a:p>
        </p:txBody>
      </p:sp>
    </p:spTree>
    <p:extLst>
      <p:ext uri="{BB962C8B-B14F-4D97-AF65-F5344CB8AC3E}">
        <p14:creationId xmlns:p14="http://schemas.microsoft.com/office/powerpoint/2010/main" val="3805576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696F1B4-9185-929C-D968-0531C1DC1D27}"/>
              </a:ext>
            </a:extLst>
          </p:cNvPr>
          <p:cNvSpPr txBox="1"/>
          <p:nvPr/>
        </p:nvSpPr>
        <p:spPr>
          <a:xfrm rot="5400000">
            <a:off x="-1300697" y="2204801"/>
            <a:ext cx="4077769" cy="923330"/>
          </a:xfrm>
          <a:prstGeom prst="rect">
            <a:avLst/>
          </a:prstGeom>
          <a:noFill/>
        </p:spPr>
        <p:txBody>
          <a:bodyPr wrap="square" rtlCol="0">
            <a:spAutoFit/>
          </a:bodyPr>
          <a:lstStyle/>
          <a:p>
            <a:r>
              <a:rPr kumimoji="1" lang="en-US" altLang="ja-JP" sz="5400" dirty="0"/>
              <a:t>Sponsor 2022</a:t>
            </a:r>
            <a:endParaRPr kumimoji="1" lang="ja-JP" altLang="en-US" sz="5400" dirty="0"/>
          </a:p>
        </p:txBody>
      </p:sp>
      <p:sp>
        <p:nvSpPr>
          <p:cNvPr id="7" name="タイトル 1">
            <a:extLst>
              <a:ext uri="{FF2B5EF4-FFF2-40B4-BE49-F238E27FC236}">
                <a16:creationId xmlns:a16="http://schemas.microsoft.com/office/drawing/2014/main" id="{6130F353-7A49-D0BD-79A0-EC81538915E7}"/>
              </a:ext>
            </a:extLst>
          </p:cNvPr>
          <p:cNvSpPr>
            <a:spLocks noGrp="1"/>
          </p:cNvSpPr>
          <p:nvPr>
            <p:ph type="title"/>
          </p:nvPr>
        </p:nvSpPr>
        <p:spPr>
          <a:xfrm>
            <a:off x="2028825" y="486837"/>
            <a:ext cx="4384332" cy="859730"/>
          </a:xfrm>
        </p:spPr>
        <p:txBody>
          <a:bodyPr>
            <a:normAutofit/>
          </a:bodyPr>
          <a:lstStyle/>
          <a:p>
            <a:pPr algn="l"/>
            <a:r>
              <a:rPr kumimoji="1" lang="ja-JP" altLang="en-US" sz="1800" dirty="0"/>
              <a:t>法人スポンサー</a:t>
            </a:r>
            <a:br>
              <a:rPr kumimoji="1" lang="en-US" altLang="ja-JP" sz="1800" dirty="0"/>
            </a:br>
            <a:endParaRPr kumimoji="1" lang="ja-JP" altLang="en-US" sz="1000" dirty="0"/>
          </a:p>
        </p:txBody>
      </p:sp>
      <p:sp>
        <p:nvSpPr>
          <p:cNvPr id="8" name="タイトル 1">
            <a:extLst>
              <a:ext uri="{FF2B5EF4-FFF2-40B4-BE49-F238E27FC236}">
                <a16:creationId xmlns:a16="http://schemas.microsoft.com/office/drawing/2014/main" id="{CB2380F8-CEC0-F403-BF08-C39BE949405E}"/>
              </a:ext>
            </a:extLst>
          </p:cNvPr>
          <p:cNvSpPr txBox="1">
            <a:spLocks/>
          </p:cNvSpPr>
          <p:nvPr/>
        </p:nvSpPr>
        <p:spPr>
          <a:xfrm>
            <a:off x="2028825" y="2258487"/>
            <a:ext cx="4357688" cy="57149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1800" dirty="0"/>
              <a:t>サプライヤー・ユニフォームスポンサー</a:t>
            </a:r>
            <a:endParaRPr lang="en-US" altLang="ja-JP" sz="1800" dirty="0"/>
          </a:p>
        </p:txBody>
      </p:sp>
      <p:sp>
        <p:nvSpPr>
          <p:cNvPr id="9" name="テキスト ボックス 8">
            <a:extLst>
              <a:ext uri="{FF2B5EF4-FFF2-40B4-BE49-F238E27FC236}">
                <a16:creationId xmlns:a16="http://schemas.microsoft.com/office/drawing/2014/main" id="{68C91788-6FBC-1877-8D24-E35661528CBC}"/>
              </a:ext>
            </a:extLst>
          </p:cNvPr>
          <p:cNvSpPr txBox="1"/>
          <p:nvPr/>
        </p:nvSpPr>
        <p:spPr>
          <a:xfrm>
            <a:off x="276522" y="5987438"/>
            <a:ext cx="1550193" cy="253916"/>
          </a:xfrm>
          <a:prstGeom prst="rect">
            <a:avLst/>
          </a:prstGeom>
          <a:noFill/>
        </p:spPr>
        <p:txBody>
          <a:bodyPr wrap="square" rtlCol="0">
            <a:spAutoFit/>
          </a:bodyPr>
          <a:lstStyle/>
          <a:p>
            <a:r>
              <a:rPr kumimoji="1" lang="ja-JP" altLang="en-US" sz="1050" dirty="0"/>
              <a:t>お問合せ窓口</a:t>
            </a:r>
          </a:p>
        </p:txBody>
      </p:sp>
      <p:sp>
        <p:nvSpPr>
          <p:cNvPr id="12" name="テキスト ボックス 11">
            <a:extLst>
              <a:ext uri="{FF2B5EF4-FFF2-40B4-BE49-F238E27FC236}">
                <a16:creationId xmlns:a16="http://schemas.microsoft.com/office/drawing/2014/main" id="{13876FCB-353C-527A-7C6E-23114C4E57EE}"/>
              </a:ext>
            </a:extLst>
          </p:cNvPr>
          <p:cNvSpPr txBox="1"/>
          <p:nvPr/>
        </p:nvSpPr>
        <p:spPr>
          <a:xfrm>
            <a:off x="1831182" y="6719033"/>
            <a:ext cx="2577757" cy="369332"/>
          </a:xfrm>
          <a:prstGeom prst="rect">
            <a:avLst/>
          </a:prstGeom>
          <a:noFill/>
        </p:spPr>
        <p:txBody>
          <a:bodyPr wrap="none" rtlCol="0">
            <a:spAutoFit/>
          </a:bodyPr>
          <a:lstStyle/>
          <a:p>
            <a:r>
              <a:rPr kumimoji="1" lang="en-US" altLang="ja-JP" dirty="0">
                <a:solidFill>
                  <a:schemeClr val="accent6"/>
                </a:solidFill>
              </a:rPr>
              <a:t>saitamacycle-project.com</a:t>
            </a:r>
          </a:p>
        </p:txBody>
      </p:sp>
      <p:sp>
        <p:nvSpPr>
          <p:cNvPr id="14" name="テキスト ボックス 13">
            <a:extLst>
              <a:ext uri="{FF2B5EF4-FFF2-40B4-BE49-F238E27FC236}">
                <a16:creationId xmlns:a16="http://schemas.microsoft.com/office/drawing/2014/main" id="{085D4E99-0B16-C3B2-5F56-858EF5347ED7}"/>
              </a:ext>
            </a:extLst>
          </p:cNvPr>
          <p:cNvSpPr txBox="1"/>
          <p:nvPr/>
        </p:nvSpPr>
        <p:spPr>
          <a:xfrm>
            <a:off x="5486400" y="5898400"/>
            <a:ext cx="1085553" cy="140039"/>
          </a:xfrm>
          <a:prstGeom prst="rect">
            <a:avLst/>
          </a:prstGeom>
          <a:noFill/>
        </p:spPr>
        <p:txBody>
          <a:bodyPr wrap="square">
            <a:spAutoFit/>
          </a:bodyPr>
          <a:lstStyle/>
          <a:p>
            <a:pPr algn="ctr"/>
            <a:r>
              <a:rPr lang="ja-JP" altLang="en-US" sz="1000" dirty="0"/>
              <a:t>ホームページはこちらから</a:t>
            </a:r>
            <a:endParaRPr lang="en-US" altLang="ja-JP" sz="1000" dirty="0"/>
          </a:p>
        </p:txBody>
      </p:sp>
      <p:sp>
        <p:nvSpPr>
          <p:cNvPr id="15" name="テキスト ボックス 14">
            <a:extLst>
              <a:ext uri="{FF2B5EF4-FFF2-40B4-BE49-F238E27FC236}">
                <a16:creationId xmlns:a16="http://schemas.microsoft.com/office/drawing/2014/main" id="{00D569BE-E974-DDA6-4352-76A96B0264FF}"/>
              </a:ext>
            </a:extLst>
          </p:cNvPr>
          <p:cNvSpPr txBox="1"/>
          <p:nvPr/>
        </p:nvSpPr>
        <p:spPr>
          <a:xfrm>
            <a:off x="457200" y="7448181"/>
            <a:ext cx="5984331" cy="1015663"/>
          </a:xfrm>
          <a:prstGeom prst="rect">
            <a:avLst/>
          </a:prstGeom>
          <a:noFill/>
        </p:spPr>
        <p:txBody>
          <a:bodyPr wrap="none" rtlCol="0">
            <a:spAutoFit/>
          </a:bodyPr>
          <a:lstStyle/>
          <a:p>
            <a:r>
              <a:rPr kumimoji="1" lang="ja-JP" altLang="en-US" sz="1200" dirty="0"/>
              <a:t>運営組織</a:t>
            </a:r>
            <a:r>
              <a:rPr kumimoji="1" lang="ja-JP" altLang="en-US" sz="900" dirty="0"/>
              <a:t>（設立：</a:t>
            </a:r>
            <a:r>
              <a:rPr kumimoji="1" lang="en-US" altLang="ja-JP" sz="900" dirty="0"/>
              <a:t>2015</a:t>
            </a:r>
            <a:r>
              <a:rPr kumimoji="1" lang="ja-JP" altLang="en-US" sz="900" dirty="0"/>
              <a:t>年</a:t>
            </a:r>
            <a:r>
              <a:rPr kumimoji="1" lang="en-US" altLang="ja-JP" sz="900" dirty="0"/>
              <a:t>10</a:t>
            </a:r>
            <a:r>
              <a:rPr kumimoji="1" lang="ja-JP" altLang="en-US" sz="900" dirty="0"/>
              <a:t>月）</a:t>
            </a:r>
            <a:endParaRPr kumimoji="1" lang="en-US" altLang="ja-JP" sz="900" dirty="0"/>
          </a:p>
          <a:p>
            <a:endParaRPr kumimoji="1" lang="en-US" altLang="ja-JP" sz="1200" dirty="0"/>
          </a:p>
          <a:p>
            <a:r>
              <a:rPr kumimoji="1" lang="ja-JP" altLang="en-US" sz="1200" dirty="0"/>
              <a:t>株式会社サイタマサイクルプロジェクト</a:t>
            </a:r>
            <a:endParaRPr kumimoji="1" lang="en-US" altLang="ja-JP" sz="1200" dirty="0"/>
          </a:p>
          <a:p>
            <a:endParaRPr kumimoji="1" lang="en-US" altLang="ja-JP" sz="1200" dirty="0"/>
          </a:p>
          <a:p>
            <a:r>
              <a:rPr kumimoji="1" lang="ja-JP" altLang="en-US" sz="1200" dirty="0"/>
              <a:t>代表取締役　川島 恵子　　チーム監督　福原 大　　チームマネージャー　武田 耕大</a:t>
            </a:r>
          </a:p>
        </p:txBody>
      </p:sp>
      <p:sp>
        <p:nvSpPr>
          <p:cNvPr id="16" name="テキスト ボックス 15">
            <a:extLst>
              <a:ext uri="{FF2B5EF4-FFF2-40B4-BE49-F238E27FC236}">
                <a16:creationId xmlns:a16="http://schemas.microsoft.com/office/drawing/2014/main" id="{9FE4B73A-2612-1F06-7104-87F3542C301B}"/>
              </a:ext>
            </a:extLst>
          </p:cNvPr>
          <p:cNvSpPr txBox="1"/>
          <p:nvPr/>
        </p:nvSpPr>
        <p:spPr>
          <a:xfrm>
            <a:off x="3890963" y="7453668"/>
            <a:ext cx="2495550" cy="553998"/>
          </a:xfrm>
          <a:prstGeom prst="rect">
            <a:avLst/>
          </a:prstGeom>
          <a:noFill/>
        </p:spPr>
        <p:txBody>
          <a:bodyPr wrap="square" rtlCol="0">
            <a:spAutoFit/>
          </a:bodyPr>
          <a:lstStyle/>
          <a:p>
            <a:pPr algn="r"/>
            <a:r>
              <a:rPr kumimoji="1" lang="ja-JP" altLang="en-US" sz="1100" dirty="0"/>
              <a:t>埼玉県さいたま市緑区東浦和</a:t>
            </a:r>
            <a:r>
              <a:rPr kumimoji="1" lang="en-US" altLang="ja-JP" sz="1100" dirty="0"/>
              <a:t>6-7-4</a:t>
            </a:r>
          </a:p>
          <a:p>
            <a:pPr algn="r"/>
            <a:endParaRPr kumimoji="1" lang="en-US" altLang="ja-JP" sz="800" dirty="0"/>
          </a:p>
          <a:p>
            <a:pPr algn="r"/>
            <a:r>
              <a:rPr kumimoji="1" lang="en-US" altLang="ja-JP" sz="1100" dirty="0"/>
              <a:t>info@saitamacycle-project.com</a:t>
            </a:r>
            <a:endParaRPr kumimoji="1" lang="ja-JP" altLang="en-US" sz="1100" dirty="0"/>
          </a:p>
        </p:txBody>
      </p:sp>
      <p:cxnSp>
        <p:nvCxnSpPr>
          <p:cNvPr id="18" name="直線コネクタ 17">
            <a:extLst>
              <a:ext uri="{FF2B5EF4-FFF2-40B4-BE49-F238E27FC236}">
                <a16:creationId xmlns:a16="http://schemas.microsoft.com/office/drawing/2014/main" id="{C67B5988-91F9-5F0F-C373-120C20056847}"/>
              </a:ext>
            </a:extLst>
          </p:cNvPr>
          <p:cNvCxnSpPr/>
          <p:nvPr/>
        </p:nvCxnSpPr>
        <p:spPr>
          <a:xfrm>
            <a:off x="57150" y="7258050"/>
            <a:ext cx="6791325" cy="0"/>
          </a:xfrm>
          <a:prstGeom prst="line">
            <a:avLst/>
          </a:prstGeom>
        </p:spPr>
        <p:style>
          <a:lnRef idx="2">
            <a:schemeClr val="accent6"/>
          </a:lnRef>
          <a:fillRef idx="0">
            <a:schemeClr val="accent6"/>
          </a:fillRef>
          <a:effectRef idx="1">
            <a:schemeClr val="accent6"/>
          </a:effectRef>
          <a:fontRef idx="minor">
            <a:schemeClr val="tx1"/>
          </a:fontRef>
        </p:style>
      </p:cxnSp>
      <p:pic>
        <p:nvPicPr>
          <p:cNvPr id="3" name="図 2" descr="QR コード&#10;&#10;自動的に生成された説明">
            <a:extLst>
              <a:ext uri="{FF2B5EF4-FFF2-40B4-BE49-F238E27FC236}">
                <a16:creationId xmlns:a16="http://schemas.microsoft.com/office/drawing/2014/main" id="{ACB94D23-8F5E-36F3-9856-D8066797BA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749" y="6338704"/>
            <a:ext cx="676275" cy="676275"/>
          </a:xfrm>
          <a:prstGeom prst="rect">
            <a:avLst/>
          </a:prstGeom>
        </p:spPr>
      </p:pic>
      <p:pic>
        <p:nvPicPr>
          <p:cNvPr id="5" name="図 4" descr="ロゴ&#10;&#10;自動的に生成された説明">
            <a:extLst>
              <a:ext uri="{FF2B5EF4-FFF2-40B4-BE49-F238E27FC236}">
                <a16:creationId xmlns:a16="http://schemas.microsoft.com/office/drawing/2014/main" id="{FBEB1BB3-273B-9AE0-647D-B603937BD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522" y="6484425"/>
            <a:ext cx="1494262" cy="676276"/>
          </a:xfrm>
          <a:prstGeom prst="rect">
            <a:avLst/>
          </a:prstGeom>
        </p:spPr>
      </p:pic>
      <p:pic>
        <p:nvPicPr>
          <p:cNvPr id="1026" name="Picture 2" descr="ときとうクリニック">
            <a:hlinkClick r:id="rId4"/>
            <a:extLst>
              <a:ext uri="{FF2B5EF4-FFF2-40B4-BE49-F238E27FC236}">
                <a16:creationId xmlns:a16="http://schemas.microsoft.com/office/drawing/2014/main" id="{50FF6BC6-B161-8565-A53B-753370500A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915" y="1145660"/>
            <a:ext cx="15240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山崎整形クリニック">
            <a:hlinkClick r:id="rId6"/>
            <a:extLst>
              <a:ext uri="{FF2B5EF4-FFF2-40B4-BE49-F238E27FC236}">
                <a16:creationId xmlns:a16="http://schemas.microsoft.com/office/drawing/2014/main" id="{0368D00C-DB13-4FF9-AFC2-8F2CE7CDD8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4047" y="955160"/>
            <a:ext cx="1524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8"/>
            <a:extLst>
              <a:ext uri="{FF2B5EF4-FFF2-40B4-BE49-F238E27FC236}">
                <a16:creationId xmlns:a16="http://schemas.microsoft.com/office/drawing/2014/main" id="{4CED178B-9B3B-A6FD-F24A-3BF54EC7CB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28825" y="2840855"/>
            <a:ext cx="1531595" cy="3063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hlinkClick r:id="rId10"/>
            <a:extLst>
              <a:ext uri="{FF2B5EF4-FFF2-40B4-BE49-F238E27FC236}">
                <a16:creationId xmlns:a16="http://schemas.microsoft.com/office/drawing/2014/main" id="{D963EC0A-62B1-F036-ADB8-4CD93FA279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05092" y="2835735"/>
            <a:ext cx="1066798"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L">
            <a:hlinkClick r:id="rId12"/>
            <a:extLst>
              <a:ext uri="{FF2B5EF4-FFF2-40B4-BE49-F238E27FC236}">
                <a16:creationId xmlns:a16="http://schemas.microsoft.com/office/drawing/2014/main" id="{4DEB5A95-682B-0A88-0E64-AEDAC24EB2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86376" y="2793989"/>
            <a:ext cx="1066798"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SS">
            <a:hlinkClick r:id="rId14"/>
            <a:extLst>
              <a:ext uri="{FF2B5EF4-FFF2-40B4-BE49-F238E27FC236}">
                <a16:creationId xmlns:a16="http://schemas.microsoft.com/office/drawing/2014/main" id="{01020275-BA45-6562-F2A3-D83B6D6D62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62537" y="3437846"/>
            <a:ext cx="1066798"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hlinkClick r:id="rId16"/>
            <a:extLst>
              <a:ext uri="{FF2B5EF4-FFF2-40B4-BE49-F238E27FC236}">
                <a16:creationId xmlns:a16="http://schemas.microsoft.com/office/drawing/2014/main" id="{4B3777A6-2936-1C5F-A5DF-91FA0887302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05092" y="3466562"/>
            <a:ext cx="1066798"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hlinkClick r:id="rId18"/>
            <a:extLst>
              <a:ext uri="{FF2B5EF4-FFF2-40B4-BE49-F238E27FC236}">
                <a16:creationId xmlns:a16="http://schemas.microsoft.com/office/drawing/2014/main" id="{C8B6B6FF-A3D9-AB1D-C1BF-0B43B82C978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86376" y="3453140"/>
            <a:ext cx="1066798"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hlinkClick r:id="rId20"/>
            <a:extLst>
              <a:ext uri="{FF2B5EF4-FFF2-40B4-BE49-F238E27FC236}">
                <a16:creationId xmlns:a16="http://schemas.microsoft.com/office/drawing/2014/main" id="{53412012-B9D1-25CE-CF72-555C39DF9D8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80648" y="4191178"/>
            <a:ext cx="1066798"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hlinkClick r:id="rId22"/>
            <a:extLst>
              <a:ext uri="{FF2B5EF4-FFF2-40B4-BE49-F238E27FC236}">
                <a16:creationId xmlns:a16="http://schemas.microsoft.com/office/drawing/2014/main" id="{4D3D31D3-DE89-988F-07A8-854FAABAE1B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05092" y="4252481"/>
            <a:ext cx="1066798"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hlinkClick r:id="rId22"/>
            <a:extLst>
              <a:ext uri="{FF2B5EF4-FFF2-40B4-BE49-F238E27FC236}">
                <a16:creationId xmlns:a16="http://schemas.microsoft.com/office/drawing/2014/main" id="{C6624AF5-6425-4818-AB36-F90C678418C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333625" y="4983954"/>
            <a:ext cx="9144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hlinkClick r:id="rId25"/>
            <a:extLst>
              <a:ext uri="{FF2B5EF4-FFF2-40B4-BE49-F238E27FC236}">
                <a16:creationId xmlns:a16="http://schemas.microsoft.com/office/drawing/2014/main" id="{D4E76800-B133-AF08-E151-7739E6D1292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028825" y="4169383"/>
            <a:ext cx="152400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05753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529</TotalTime>
  <Words>1743</Words>
  <Application>Microsoft Office PowerPoint</Application>
  <PresentationFormat>画面に合わせる (4:3)</PresentationFormat>
  <Paragraphs>167</Paragraphs>
  <Slides>9</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9</vt:i4>
      </vt:variant>
    </vt:vector>
  </HeadingPairs>
  <TitlesOfParts>
    <vt:vector size="16" baseType="lpstr">
      <vt:lpstr>游ゴシック</vt:lpstr>
      <vt:lpstr>游ゴシック Light</vt:lpstr>
      <vt:lpstr>Arial</vt:lpstr>
      <vt:lpstr>Calibri</vt:lpstr>
      <vt:lpstr>Calibri Light</vt:lpstr>
      <vt:lpstr>Segoe UI Historic</vt:lpstr>
      <vt:lpstr>Office テーマ</vt:lpstr>
      <vt:lpstr>サイタマサイクルプロジェクト Saitama cycle project 2022 活動報告</vt:lpstr>
      <vt:lpstr>ごあいさつ 　 「まずは地域貢献」の志</vt:lpstr>
      <vt:lpstr>所属選手  全日本実業団自転車競技連盟（JBCF）は、ロードレースを愛するすべての人のためにあるレースです。 サイタマサイクルプロジェクトは、初心者から未来のプロを目指すライダーのための「Jエリートツアー」、「 Jフェミニンツアー」に参戦しています。</vt:lpstr>
      <vt:lpstr>レース活動実績 　 　2022年度のJBCFレース開催状況 　　３年ぶりにほぼ通常通りにレースが開催されました。</vt:lpstr>
      <vt:lpstr>ホームタウン活動 　 　コロナ渦で中断していた大規模イベントなどが３年ぶりに再開しました。 「サイタマサイクルプロジェクト式」の練習コースを使用した内容をメインに、　自転車を生涯スポーツとして楽しむため、安全知識と技術を身につけていただく　ため、各主催者様と共働し、様々な活動を行いました。</vt:lpstr>
      <vt:lpstr>ホームタウン活動</vt:lpstr>
      <vt:lpstr>ホームタウン活動</vt:lpstr>
      <vt:lpstr>プロモーション 　ご支援いただいた企業様の社名、商品名を積極的にPRいたしました。日頃から、ご支援いただいている企業様のイメージ向上を大切にし、積極的な発信を実施しています。</vt:lpstr>
      <vt:lpstr>法人スポンサー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サイタマサイクルプロジェクト Saitama cycle project 2022 活動報告</dc:title>
  <dc:creator>川島 恵子</dc:creator>
  <cp:lastModifiedBy>川島 恵子</cp:lastModifiedBy>
  <cp:revision>28</cp:revision>
  <dcterms:created xsi:type="dcterms:W3CDTF">2022-12-01T12:06:39Z</dcterms:created>
  <dcterms:modified xsi:type="dcterms:W3CDTF">2023-01-13T08:27:11Z</dcterms:modified>
</cp:coreProperties>
</file>